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634" r:id="rId3"/>
    <p:sldId id="465" r:id="rId4"/>
    <p:sldId id="258" r:id="rId5"/>
    <p:sldId id="546" r:id="rId6"/>
    <p:sldId id="446" r:id="rId7"/>
    <p:sldId id="547" r:id="rId8"/>
    <p:sldId id="548" r:id="rId9"/>
    <p:sldId id="529" r:id="rId10"/>
    <p:sldId id="530" r:id="rId11"/>
    <p:sldId id="532" r:id="rId12"/>
    <p:sldId id="466" r:id="rId13"/>
    <p:sldId id="613" r:id="rId14"/>
    <p:sldId id="614" r:id="rId15"/>
    <p:sldId id="635" r:id="rId16"/>
    <p:sldId id="636" r:id="rId17"/>
    <p:sldId id="633" r:id="rId18"/>
    <p:sldId id="643" r:id="rId19"/>
    <p:sldId id="638" r:id="rId20"/>
    <p:sldId id="641" r:id="rId21"/>
    <p:sldId id="639" r:id="rId22"/>
    <p:sldId id="537" r:id="rId23"/>
    <p:sldId id="493" r:id="rId24"/>
    <p:sldId id="492" r:id="rId25"/>
    <p:sldId id="621" r:id="rId26"/>
    <p:sldId id="645" r:id="rId27"/>
    <p:sldId id="648" r:id="rId28"/>
    <p:sldId id="646" r:id="rId29"/>
    <p:sldId id="647" r:id="rId30"/>
    <p:sldId id="649" r:id="rId31"/>
    <p:sldId id="650" r:id="rId32"/>
    <p:sldId id="651" r:id="rId33"/>
    <p:sldId id="628" r:id="rId34"/>
    <p:sldId id="605" r:id="rId35"/>
    <p:sldId id="561" r:id="rId36"/>
    <p:sldId id="563" r:id="rId37"/>
    <p:sldId id="619" r:id="rId38"/>
    <p:sldId id="620" r:id="rId39"/>
    <p:sldId id="560" r:id="rId40"/>
    <p:sldId id="630" r:id="rId41"/>
    <p:sldId id="631" r:id="rId42"/>
    <p:sldId id="632" r:id="rId43"/>
    <p:sldId id="629" r:id="rId44"/>
    <p:sldId id="626" r:id="rId45"/>
    <p:sldId id="627" r:id="rId46"/>
    <p:sldId id="597" r:id="rId47"/>
    <p:sldId id="596" r:id="rId48"/>
    <p:sldId id="559" r:id="rId49"/>
    <p:sldId id="556" r:id="rId50"/>
    <p:sldId id="535" r:id="rId51"/>
    <p:sldId id="536" r:id="rId52"/>
    <p:sldId id="528" r:id="rId53"/>
    <p:sldId id="558" r:id="rId54"/>
    <p:sldId id="564" r:id="rId55"/>
    <p:sldId id="565" r:id="rId56"/>
    <p:sldId id="599" r:id="rId57"/>
    <p:sldId id="598" r:id="rId58"/>
    <p:sldId id="549" r:id="rId59"/>
    <p:sldId id="538" r:id="rId60"/>
    <p:sldId id="497" r:id="rId61"/>
    <p:sldId id="553" r:id="rId62"/>
    <p:sldId id="616" r:id="rId63"/>
    <p:sldId id="491" r:id="rId64"/>
    <p:sldId id="523" r:id="rId65"/>
    <p:sldId id="499" r:id="rId66"/>
    <p:sldId id="500" r:id="rId67"/>
    <p:sldId id="502" r:id="rId68"/>
    <p:sldId id="544" r:id="rId69"/>
    <p:sldId id="550" r:id="rId70"/>
    <p:sldId id="554" r:id="rId71"/>
    <p:sldId id="555" r:id="rId72"/>
    <p:sldId id="498" r:id="rId73"/>
    <p:sldId id="539" r:id="rId74"/>
    <p:sldId id="540" r:id="rId75"/>
    <p:sldId id="541" r:id="rId76"/>
    <p:sldId id="551" r:id="rId77"/>
    <p:sldId id="504" r:id="rId78"/>
    <p:sldId id="543" r:id="rId79"/>
    <p:sldId id="545" r:id="rId80"/>
    <p:sldId id="524" r:id="rId81"/>
    <p:sldId id="495" r:id="rId82"/>
    <p:sldId id="552" r:id="rId83"/>
    <p:sldId id="261" r:id="rId84"/>
    <p:sldId id="494" r:id="rId85"/>
    <p:sldId id="542" r:id="rId86"/>
    <p:sldId id="525" r:id="rId87"/>
    <p:sldId id="526" r:id="rId88"/>
    <p:sldId id="527" r:id="rId89"/>
    <p:sldId id="571" r:id="rId90"/>
    <p:sldId id="591" r:id="rId91"/>
    <p:sldId id="600" r:id="rId92"/>
    <p:sldId id="615" r:id="rId93"/>
    <p:sldId id="601" r:id="rId94"/>
    <p:sldId id="572" r:id="rId95"/>
    <p:sldId id="606" r:id="rId96"/>
    <p:sldId id="608" r:id="rId97"/>
    <p:sldId id="607" r:id="rId98"/>
    <p:sldId id="602" r:id="rId99"/>
    <p:sldId id="612"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ECBDC8A-0E29-47F1-97F1-C2737E57DB5A}">
          <p14:sldIdLst>
            <p14:sldId id="256"/>
            <p14:sldId id="634"/>
            <p14:sldId id="465"/>
            <p14:sldId id="258"/>
            <p14:sldId id="546"/>
            <p14:sldId id="446"/>
            <p14:sldId id="547"/>
            <p14:sldId id="548"/>
            <p14:sldId id="529"/>
            <p14:sldId id="530"/>
            <p14:sldId id="532"/>
            <p14:sldId id="466"/>
            <p14:sldId id="613"/>
            <p14:sldId id="614"/>
          </p14:sldIdLst>
        </p14:section>
        <p14:section name="Methods" id="{7911CE6D-3589-49A8-9CF2-5D2682ACCF56}">
          <p14:sldIdLst>
            <p14:sldId id="635"/>
            <p14:sldId id="636"/>
            <p14:sldId id="633"/>
            <p14:sldId id="643"/>
            <p14:sldId id="638"/>
            <p14:sldId id="641"/>
            <p14:sldId id="639"/>
            <p14:sldId id="537"/>
            <p14:sldId id="493"/>
            <p14:sldId id="492"/>
            <p14:sldId id="621"/>
            <p14:sldId id="645"/>
            <p14:sldId id="648"/>
            <p14:sldId id="646"/>
            <p14:sldId id="647"/>
            <p14:sldId id="649"/>
            <p14:sldId id="650"/>
            <p14:sldId id="651"/>
            <p14:sldId id="628"/>
            <p14:sldId id="605"/>
            <p14:sldId id="561"/>
            <p14:sldId id="563"/>
            <p14:sldId id="619"/>
            <p14:sldId id="620"/>
            <p14:sldId id="560"/>
            <p14:sldId id="630"/>
            <p14:sldId id="631"/>
            <p14:sldId id="632"/>
            <p14:sldId id="629"/>
            <p14:sldId id="626"/>
            <p14:sldId id="627"/>
            <p14:sldId id="597"/>
            <p14:sldId id="596"/>
            <p14:sldId id="559"/>
            <p14:sldId id="556"/>
            <p14:sldId id="535"/>
            <p14:sldId id="536"/>
            <p14:sldId id="528"/>
            <p14:sldId id="558"/>
            <p14:sldId id="564"/>
            <p14:sldId id="565"/>
            <p14:sldId id="599"/>
            <p14:sldId id="598"/>
            <p14:sldId id="549"/>
          </p14:sldIdLst>
        </p14:section>
        <p14:section name="Results" id="{7A0A172B-7336-42B5-BD44-60D841730090}">
          <p14:sldIdLst>
            <p14:sldId id="538"/>
            <p14:sldId id="497"/>
            <p14:sldId id="553"/>
            <p14:sldId id="616"/>
            <p14:sldId id="491"/>
            <p14:sldId id="523"/>
            <p14:sldId id="499"/>
            <p14:sldId id="500"/>
            <p14:sldId id="502"/>
            <p14:sldId id="544"/>
            <p14:sldId id="550"/>
            <p14:sldId id="554"/>
            <p14:sldId id="555"/>
            <p14:sldId id="498"/>
            <p14:sldId id="539"/>
            <p14:sldId id="540"/>
            <p14:sldId id="541"/>
            <p14:sldId id="551"/>
          </p14:sldIdLst>
        </p14:section>
        <p14:section name="Discussion" id="{420E7C0F-9258-42C1-9285-EC94C632C678}">
          <p14:sldIdLst>
            <p14:sldId id="504"/>
            <p14:sldId id="543"/>
            <p14:sldId id="545"/>
            <p14:sldId id="524"/>
            <p14:sldId id="495"/>
            <p14:sldId id="552"/>
            <p14:sldId id="261"/>
            <p14:sldId id="494"/>
            <p14:sldId id="542"/>
            <p14:sldId id="525"/>
            <p14:sldId id="526"/>
            <p14:sldId id="527"/>
          </p14:sldIdLst>
        </p14:section>
        <p14:section name="Brief primer on phase-type distributions and modeling" id="{622F7A2D-6082-4231-8199-6B68089B1F9B}">
          <p14:sldIdLst>
            <p14:sldId id="571"/>
            <p14:sldId id="591"/>
            <p14:sldId id="600"/>
            <p14:sldId id="615"/>
            <p14:sldId id="601"/>
            <p14:sldId id="572"/>
            <p14:sldId id="606"/>
            <p14:sldId id="608"/>
            <p14:sldId id="607"/>
            <p14:sldId id="602"/>
            <p14:sldId id="6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008AA0"/>
    <a:srgbClr val="3EB4B4"/>
    <a:srgbClr val="FFFFE1"/>
    <a:srgbClr val="E7F9E9"/>
    <a:srgbClr val="EFFAEE"/>
    <a:srgbClr val="FCF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0FCAE-9819-4052-9BE8-C77A00B59F6B}" v="435" dt="2024-12-27T03:48:12.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75586" autoAdjust="0"/>
  </p:normalViewPr>
  <p:slideViewPr>
    <p:cSldViewPr snapToGrid="0">
      <p:cViewPr>
        <p:scale>
          <a:sx n="57" d="100"/>
          <a:sy n="57" d="100"/>
        </p:scale>
        <p:origin x="397" y="3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Dahlin" userId="14d2fffae17cb061" providerId="LiveId" clId="{D5E0FCAE-9819-4052-9BE8-C77A00B59F6B}"/>
    <pc:docChg chg="undo redo custSel addSld delSld modSld sldOrd modSection">
      <pc:chgData name="Kyle Dahlin" userId="14d2fffae17cb061" providerId="LiveId" clId="{D5E0FCAE-9819-4052-9BE8-C77A00B59F6B}" dt="2024-12-27T03:48:12.192" v="1771"/>
      <pc:docMkLst>
        <pc:docMk/>
      </pc:docMkLst>
      <pc:sldChg chg="modSp mod">
        <pc:chgData name="Kyle Dahlin" userId="14d2fffae17cb061" providerId="LiveId" clId="{D5E0FCAE-9819-4052-9BE8-C77A00B59F6B}" dt="2024-12-27T00:08:51.276" v="140" actId="113"/>
        <pc:sldMkLst>
          <pc:docMk/>
          <pc:sldMk cId="2812943133" sldId="256"/>
        </pc:sldMkLst>
        <pc:spChg chg="mod">
          <ac:chgData name="Kyle Dahlin" userId="14d2fffae17cb061" providerId="LiveId" clId="{D5E0FCAE-9819-4052-9BE8-C77A00B59F6B}" dt="2024-12-27T00:08:51.276" v="140" actId="113"/>
          <ac:spMkLst>
            <pc:docMk/>
            <pc:sldMk cId="2812943133" sldId="256"/>
            <ac:spMk id="3" creationId="{D2CF1396-18A2-AAB6-0AAF-9402063E7FB6}"/>
          </ac:spMkLst>
        </pc:spChg>
      </pc:sldChg>
      <pc:sldChg chg="del">
        <pc:chgData name="Kyle Dahlin" userId="14d2fffae17cb061" providerId="LiveId" clId="{D5E0FCAE-9819-4052-9BE8-C77A00B59F6B}" dt="2024-12-27T02:55:45.658" v="365" actId="47"/>
        <pc:sldMkLst>
          <pc:docMk/>
          <pc:sldMk cId="179251261" sldId="260"/>
        </pc:sldMkLst>
      </pc:sldChg>
      <pc:sldChg chg="modSp del mod">
        <pc:chgData name="Kyle Dahlin" userId="14d2fffae17cb061" providerId="LiveId" clId="{D5E0FCAE-9819-4052-9BE8-C77A00B59F6B}" dt="2024-12-27T03:40:11.170" v="1650" actId="47"/>
        <pc:sldMkLst>
          <pc:docMk/>
          <pc:sldMk cId="1303143937" sldId="490"/>
        </pc:sldMkLst>
        <pc:spChg chg="mod">
          <ac:chgData name="Kyle Dahlin" userId="14d2fffae17cb061" providerId="LiveId" clId="{D5E0FCAE-9819-4052-9BE8-C77A00B59F6B}" dt="2024-12-27T02:49:53.818" v="291"/>
          <ac:spMkLst>
            <pc:docMk/>
            <pc:sldMk cId="1303143937" sldId="490"/>
            <ac:spMk id="6" creationId="{84B8435E-589E-08DB-8909-E25F45F86F9C}"/>
          </ac:spMkLst>
        </pc:spChg>
      </pc:sldChg>
      <pc:sldChg chg="addSp delSp modSp mod ord">
        <pc:chgData name="Kyle Dahlin" userId="14d2fffae17cb061" providerId="LiveId" clId="{D5E0FCAE-9819-4052-9BE8-C77A00B59F6B}" dt="2024-12-27T03:16:52.725" v="1119" actId="12788"/>
        <pc:sldMkLst>
          <pc:docMk/>
          <pc:sldMk cId="2003511629" sldId="492"/>
        </pc:sldMkLst>
        <pc:spChg chg="mod">
          <ac:chgData name="Kyle Dahlin" userId="14d2fffae17cb061" providerId="LiveId" clId="{D5E0FCAE-9819-4052-9BE8-C77A00B59F6B}" dt="2024-12-27T03:16:43.597" v="1116" actId="12788"/>
          <ac:spMkLst>
            <pc:docMk/>
            <pc:sldMk cId="2003511629" sldId="492"/>
            <ac:spMk id="3" creationId="{1D5B5853-49BE-6467-F7C6-CEBA39AF8D15}"/>
          </ac:spMkLst>
        </pc:spChg>
        <pc:spChg chg="mod">
          <ac:chgData name="Kyle Dahlin" userId="14d2fffae17cb061" providerId="LiveId" clId="{D5E0FCAE-9819-4052-9BE8-C77A00B59F6B}" dt="2024-12-27T03:16:52.725" v="1119" actId="12788"/>
          <ac:spMkLst>
            <pc:docMk/>
            <pc:sldMk cId="2003511629" sldId="492"/>
            <ac:spMk id="4" creationId="{6574425B-0B61-E88F-F3A2-0DE7CDFE49DD}"/>
          </ac:spMkLst>
        </pc:spChg>
        <pc:spChg chg="del mod">
          <ac:chgData name="Kyle Dahlin" userId="14d2fffae17cb061" providerId="LiveId" clId="{D5E0FCAE-9819-4052-9BE8-C77A00B59F6B}" dt="2024-12-27T03:16:11.301" v="1097" actId="478"/>
          <ac:spMkLst>
            <pc:docMk/>
            <pc:sldMk cId="2003511629" sldId="492"/>
            <ac:spMk id="5" creationId="{95FA5F13-852C-1FC7-81E0-68069EC1E83C}"/>
          </ac:spMkLst>
        </pc:spChg>
        <pc:spChg chg="del">
          <ac:chgData name="Kyle Dahlin" userId="14d2fffae17cb061" providerId="LiveId" clId="{D5E0FCAE-9819-4052-9BE8-C77A00B59F6B}" dt="2024-12-27T03:12:47.661" v="859" actId="478"/>
          <ac:spMkLst>
            <pc:docMk/>
            <pc:sldMk cId="2003511629" sldId="492"/>
            <ac:spMk id="6" creationId="{4ACA4C7F-D81D-CD5E-14C6-331BFC7F437C}"/>
          </ac:spMkLst>
        </pc:spChg>
        <pc:spChg chg="del">
          <ac:chgData name="Kyle Dahlin" userId="14d2fffae17cb061" providerId="LiveId" clId="{D5E0FCAE-9819-4052-9BE8-C77A00B59F6B}" dt="2024-12-27T03:12:47.661" v="859" actId="478"/>
          <ac:spMkLst>
            <pc:docMk/>
            <pc:sldMk cId="2003511629" sldId="492"/>
            <ac:spMk id="7" creationId="{23742F26-56D9-A4E5-3E67-D1387C78F033}"/>
          </ac:spMkLst>
        </pc:spChg>
        <pc:spChg chg="del">
          <ac:chgData name="Kyle Dahlin" userId="14d2fffae17cb061" providerId="LiveId" clId="{D5E0FCAE-9819-4052-9BE8-C77A00B59F6B}" dt="2024-12-27T03:12:47.661" v="859" actId="478"/>
          <ac:spMkLst>
            <pc:docMk/>
            <pc:sldMk cId="2003511629" sldId="492"/>
            <ac:spMk id="8" creationId="{D96E65EB-CC95-97D3-F79A-A608B5A86ED1}"/>
          </ac:spMkLst>
        </pc:spChg>
        <pc:spChg chg="del">
          <ac:chgData name="Kyle Dahlin" userId="14d2fffae17cb061" providerId="LiveId" clId="{D5E0FCAE-9819-4052-9BE8-C77A00B59F6B}" dt="2024-12-27T03:12:47.661" v="859" actId="478"/>
          <ac:spMkLst>
            <pc:docMk/>
            <pc:sldMk cId="2003511629" sldId="492"/>
            <ac:spMk id="9" creationId="{8863E44A-9548-FEBB-86E9-0F56495BDCCF}"/>
          </ac:spMkLst>
        </pc:spChg>
        <pc:spChg chg="add del mod">
          <ac:chgData name="Kyle Dahlin" userId="14d2fffae17cb061" providerId="LiveId" clId="{D5E0FCAE-9819-4052-9BE8-C77A00B59F6B}" dt="2024-12-27T03:16:11.301" v="1097" actId="478"/>
          <ac:spMkLst>
            <pc:docMk/>
            <pc:sldMk cId="2003511629" sldId="492"/>
            <ac:spMk id="19" creationId="{17C6FA12-BFE0-8FEE-2369-F030F183815E}"/>
          </ac:spMkLst>
        </pc:spChg>
        <pc:spChg chg="del">
          <ac:chgData name="Kyle Dahlin" userId="14d2fffae17cb061" providerId="LiveId" clId="{D5E0FCAE-9819-4052-9BE8-C77A00B59F6B}" dt="2024-12-27T03:12:47.661" v="859" actId="478"/>
          <ac:spMkLst>
            <pc:docMk/>
            <pc:sldMk cId="2003511629" sldId="492"/>
            <ac:spMk id="23" creationId="{C873FF37-25D7-7CA9-3B91-1B53C823A198}"/>
          </ac:spMkLst>
        </pc:spChg>
        <pc:spChg chg="del">
          <ac:chgData name="Kyle Dahlin" userId="14d2fffae17cb061" providerId="LiveId" clId="{D5E0FCAE-9819-4052-9BE8-C77A00B59F6B}" dt="2024-12-27T03:12:47.661" v="859" actId="478"/>
          <ac:spMkLst>
            <pc:docMk/>
            <pc:sldMk cId="2003511629" sldId="492"/>
            <ac:spMk id="25" creationId="{A97C5714-E4E0-894B-D3EF-07A33BC2EEDE}"/>
          </ac:spMkLst>
        </pc:spChg>
        <pc:spChg chg="del">
          <ac:chgData name="Kyle Dahlin" userId="14d2fffae17cb061" providerId="LiveId" clId="{D5E0FCAE-9819-4052-9BE8-C77A00B59F6B}" dt="2024-12-27T03:12:47.661" v="859" actId="478"/>
          <ac:spMkLst>
            <pc:docMk/>
            <pc:sldMk cId="2003511629" sldId="492"/>
            <ac:spMk id="27" creationId="{B0F59636-2D63-B4D7-26D4-831D2AD265AD}"/>
          </ac:spMkLst>
        </pc:spChg>
        <pc:spChg chg="del">
          <ac:chgData name="Kyle Dahlin" userId="14d2fffae17cb061" providerId="LiveId" clId="{D5E0FCAE-9819-4052-9BE8-C77A00B59F6B}" dt="2024-12-27T03:12:47.661" v="859" actId="478"/>
          <ac:spMkLst>
            <pc:docMk/>
            <pc:sldMk cId="2003511629" sldId="492"/>
            <ac:spMk id="29" creationId="{E62AE864-49C9-464A-0B1E-EE2509F8FFA2}"/>
          </ac:spMkLst>
        </pc:spChg>
        <pc:spChg chg="del">
          <ac:chgData name="Kyle Dahlin" userId="14d2fffae17cb061" providerId="LiveId" clId="{D5E0FCAE-9819-4052-9BE8-C77A00B59F6B}" dt="2024-12-27T03:12:47.661" v="859" actId="478"/>
          <ac:spMkLst>
            <pc:docMk/>
            <pc:sldMk cId="2003511629" sldId="492"/>
            <ac:spMk id="32" creationId="{3EAF41D9-550F-22D4-9749-660A909BD80B}"/>
          </ac:spMkLst>
        </pc:spChg>
        <pc:spChg chg="del">
          <ac:chgData name="Kyle Dahlin" userId="14d2fffae17cb061" providerId="LiveId" clId="{D5E0FCAE-9819-4052-9BE8-C77A00B59F6B}" dt="2024-12-27T03:12:47.661" v="859" actId="478"/>
          <ac:spMkLst>
            <pc:docMk/>
            <pc:sldMk cId="2003511629" sldId="492"/>
            <ac:spMk id="34" creationId="{67EA6F13-4624-5CFF-0E95-1305B7F827D3}"/>
          </ac:spMkLst>
        </pc:spChg>
        <pc:spChg chg="del">
          <ac:chgData name="Kyle Dahlin" userId="14d2fffae17cb061" providerId="LiveId" clId="{D5E0FCAE-9819-4052-9BE8-C77A00B59F6B}" dt="2024-12-27T03:12:47.661" v="859" actId="478"/>
          <ac:spMkLst>
            <pc:docMk/>
            <pc:sldMk cId="2003511629" sldId="492"/>
            <ac:spMk id="36" creationId="{F2ECAE34-4DA0-748D-FB4E-E05701C3927E}"/>
          </ac:spMkLst>
        </pc:spChg>
        <pc:spChg chg="del">
          <ac:chgData name="Kyle Dahlin" userId="14d2fffae17cb061" providerId="LiveId" clId="{D5E0FCAE-9819-4052-9BE8-C77A00B59F6B}" dt="2024-12-27T03:12:47.661" v="859" actId="478"/>
          <ac:spMkLst>
            <pc:docMk/>
            <pc:sldMk cId="2003511629" sldId="492"/>
            <ac:spMk id="38" creationId="{B622C009-060A-9DCD-F7FF-F3FB6B5DC974}"/>
          </ac:spMkLst>
        </pc:spChg>
        <pc:spChg chg="del">
          <ac:chgData name="Kyle Dahlin" userId="14d2fffae17cb061" providerId="LiveId" clId="{D5E0FCAE-9819-4052-9BE8-C77A00B59F6B}" dt="2024-12-27T03:12:47.661" v="859" actId="478"/>
          <ac:spMkLst>
            <pc:docMk/>
            <pc:sldMk cId="2003511629" sldId="492"/>
            <ac:spMk id="41" creationId="{00F01609-A742-02C1-3661-8E1EBC6040F7}"/>
          </ac:spMkLst>
        </pc:spChg>
        <pc:spChg chg="del">
          <ac:chgData name="Kyle Dahlin" userId="14d2fffae17cb061" providerId="LiveId" clId="{D5E0FCAE-9819-4052-9BE8-C77A00B59F6B}" dt="2024-12-27T03:12:47.661" v="859" actId="478"/>
          <ac:spMkLst>
            <pc:docMk/>
            <pc:sldMk cId="2003511629" sldId="492"/>
            <ac:spMk id="43" creationId="{2DC3C8DD-5793-646B-6DB2-A463E135FADB}"/>
          </ac:spMkLst>
        </pc:spChg>
        <pc:spChg chg="del">
          <ac:chgData name="Kyle Dahlin" userId="14d2fffae17cb061" providerId="LiveId" clId="{D5E0FCAE-9819-4052-9BE8-C77A00B59F6B}" dt="2024-12-27T03:12:47.661" v="859" actId="478"/>
          <ac:spMkLst>
            <pc:docMk/>
            <pc:sldMk cId="2003511629" sldId="492"/>
            <ac:spMk id="46" creationId="{0A2236A2-165B-8768-FA1D-573582AD8F2E}"/>
          </ac:spMkLst>
        </pc:spChg>
        <pc:cxnChg chg="del mod">
          <ac:chgData name="Kyle Dahlin" userId="14d2fffae17cb061" providerId="LiveId" clId="{D5E0FCAE-9819-4052-9BE8-C77A00B59F6B}" dt="2024-12-27T03:12:47.661" v="859" actId="478"/>
          <ac:cxnSpMkLst>
            <pc:docMk/>
            <pc:sldMk cId="2003511629" sldId="492"/>
            <ac:cxnSpMk id="10" creationId="{0612AF37-0E2D-04BE-C8E8-E8844B76F270}"/>
          </ac:cxnSpMkLst>
        </pc:cxnChg>
        <pc:cxnChg chg="del mod">
          <ac:chgData name="Kyle Dahlin" userId="14d2fffae17cb061" providerId="LiveId" clId="{D5E0FCAE-9819-4052-9BE8-C77A00B59F6B}" dt="2024-12-27T03:12:47.661" v="859" actId="478"/>
          <ac:cxnSpMkLst>
            <pc:docMk/>
            <pc:sldMk cId="2003511629" sldId="492"/>
            <ac:cxnSpMk id="11" creationId="{3A5DA434-0E42-B0ED-AD59-3C515850278E}"/>
          </ac:cxnSpMkLst>
        </pc:cxnChg>
        <pc:cxnChg chg="del mod">
          <ac:chgData name="Kyle Dahlin" userId="14d2fffae17cb061" providerId="LiveId" clId="{D5E0FCAE-9819-4052-9BE8-C77A00B59F6B}" dt="2024-12-27T03:12:47.661" v="859" actId="478"/>
          <ac:cxnSpMkLst>
            <pc:docMk/>
            <pc:sldMk cId="2003511629" sldId="492"/>
            <ac:cxnSpMk id="12" creationId="{C4AACB09-41E5-5587-4C93-D19B22ACB30E}"/>
          </ac:cxnSpMkLst>
        </pc:cxnChg>
        <pc:cxnChg chg="del mod">
          <ac:chgData name="Kyle Dahlin" userId="14d2fffae17cb061" providerId="LiveId" clId="{D5E0FCAE-9819-4052-9BE8-C77A00B59F6B}" dt="2024-12-27T03:12:47.661" v="859" actId="478"/>
          <ac:cxnSpMkLst>
            <pc:docMk/>
            <pc:sldMk cId="2003511629" sldId="492"/>
            <ac:cxnSpMk id="13" creationId="{80F0373E-9EDF-5484-7951-44679A3F0293}"/>
          </ac:cxnSpMkLst>
        </pc:cxnChg>
        <pc:cxnChg chg="del mod">
          <ac:chgData name="Kyle Dahlin" userId="14d2fffae17cb061" providerId="LiveId" clId="{D5E0FCAE-9819-4052-9BE8-C77A00B59F6B}" dt="2024-12-27T03:12:47.661" v="859" actId="478"/>
          <ac:cxnSpMkLst>
            <pc:docMk/>
            <pc:sldMk cId="2003511629" sldId="492"/>
            <ac:cxnSpMk id="14" creationId="{E6BBAB19-34FA-8777-B73D-047F5E829919}"/>
          </ac:cxnSpMkLst>
        </pc:cxnChg>
        <pc:cxnChg chg="del mod">
          <ac:chgData name="Kyle Dahlin" userId="14d2fffae17cb061" providerId="LiveId" clId="{D5E0FCAE-9819-4052-9BE8-C77A00B59F6B}" dt="2024-12-27T03:12:47.661" v="859" actId="478"/>
          <ac:cxnSpMkLst>
            <pc:docMk/>
            <pc:sldMk cId="2003511629" sldId="492"/>
            <ac:cxnSpMk id="15" creationId="{F2FE819E-FC5B-B8F4-AC08-4BB44C2E5660}"/>
          </ac:cxnSpMkLst>
        </pc:cxnChg>
        <pc:cxnChg chg="del mod">
          <ac:chgData name="Kyle Dahlin" userId="14d2fffae17cb061" providerId="LiveId" clId="{D5E0FCAE-9819-4052-9BE8-C77A00B59F6B}" dt="2024-12-27T03:12:47.661" v="859" actId="478"/>
          <ac:cxnSpMkLst>
            <pc:docMk/>
            <pc:sldMk cId="2003511629" sldId="492"/>
            <ac:cxnSpMk id="16" creationId="{8E4F6C64-5EA0-C244-C553-99D83A56CDCA}"/>
          </ac:cxnSpMkLst>
        </pc:cxnChg>
        <pc:cxnChg chg="del mod">
          <ac:chgData name="Kyle Dahlin" userId="14d2fffae17cb061" providerId="LiveId" clId="{D5E0FCAE-9819-4052-9BE8-C77A00B59F6B}" dt="2024-12-27T03:12:47.661" v="859" actId="478"/>
          <ac:cxnSpMkLst>
            <pc:docMk/>
            <pc:sldMk cId="2003511629" sldId="492"/>
            <ac:cxnSpMk id="17" creationId="{7542BB14-76D0-2923-B47D-2BA1106A0DE5}"/>
          </ac:cxnSpMkLst>
        </pc:cxnChg>
        <pc:cxnChg chg="del mod">
          <ac:chgData name="Kyle Dahlin" userId="14d2fffae17cb061" providerId="LiveId" clId="{D5E0FCAE-9819-4052-9BE8-C77A00B59F6B}" dt="2024-12-27T03:12:47.661" v="859" actId="478"/>
          <ac:cxnSpMkLst>
            <pc:docMk/>
            <pc:sldMk cId="2003511629" sldId="492"/>
            <ac:cxnSpMk id="18" creationId="{A079FC89-19DE-0C8C-A6B0-7F135842A142}"/>
          </ac:cxnSpMkLst>
        </pc:cxnChg>
        <pc:cxnChg chg="del mod">
          <ac:chgData name="Kyle Dahlin" userId="14d2fffae17cb061" providerId="LiveId" clId="{D5E0FCAE-9819-4052-9BE8-C77A00B59F6B}" dt="2024-12-27T03:12:47.661" v="859" actId="478"/>
          <ac:cxnSpMkLst>
            <pc:docMk/>
            <pc:sldMk cId="2003511629" sldId="492"/>
            <ac:cxnSpMk id="53" creationId="{21350D71-330F-73FA-5A04-7E1EEF8DD0D8}"/>
          </ac:cxnSpMkLst>
        </pc:cxnChg>
      </pc:sldChg>
      <pc:sldChg chg="delSp modSp mod ord">
        <pc:chgData name="Kyle Dahlin" userId="14d2fffae17cb061" providerId="LiveId" clId="{D5E0FCAE-9819-4052-9BE8-C77A00B59F6B}" dt="2024-12-27T03:12:38.994" v="858" actId="12788"/>
        <pc:sldMkLst>
          <pc:docMk/>
          <pc:sldMk cId="354711288" sldId="493"/>
        </pc:sldMkLst>
        <pc:spChg chg="mod">
          <ac:chgData name="Kyle Dahlin" userId="14d2fffae17cb061" providerId="LiveId" clId="{D5E0FCAE-9819-4052-9BE8-C77A00B59F6B}" dt="2024-12-27T03:12:38.994" v="858" actId="12788"/>
          <ac:spMkLst>
            <pc:docMk/>
            <pc:sldMk cId="354711288" sldId="493"/>
            <ac:spMk id="4" creationId="{6574425B-0B61-E88F-F3A2-0DE7CDFE49DD}"/>
          </ac:spMkLst>
        </pc:spChg>
        <pc:spChg chg="del">
          <ac:chgData name="Kyle Dahlin" userId="14d2fffae17cb061" providerId="LiveId" clId="{D5E0FCAE-9819-4052-9BE8-C77A00B59F6B}" dt="2024-12-27T03:12:26.955" v="852" actId="478"/>
          <ac:spMkLst>
            <pc:docMk/>
            <pc:sldMk cId="354711288" sldId="493"/>
            <ac:spMk id="5" creationId="{11BFC573-F1CE-0E2A-7443-E381F020A25D}"/>
          </ac:spMkLst>
        </pc:spChg>
        <pc:spChg chg="del">
          <ac:chgData name="Kyle Dahlin" userId="14d2fffae17cb061" providerId="LiveId" clId="{D5E0FCAE-9819-4052-9BE8-C77A00B59F6B}" dt="2024-12-27T03:12:26.955" v="852" actId="478"/>
          <ac:spMkLst>
            <pc:docMk/>
            <pc:sldMk cId="354711288" sldId="493"/>
            <ac:spMk id="6" creationId="{4ACA4C7F-D81D-CD5E-14C6-331BFC7F437C}"/>
          </ac:spMkLst>
        </pc:spChg>
        <pc:spChg chg="del">
          <ac:chgData name="Kyle Dahlin" userId="14d2fffae17cb061" providerId="LiveId" clId="{D5E0FCAE-9819-4052-9BE8-C77A00B59F6B}" dt="2024-12-27T03:12:26.955" v="852" actId="478"/>
          <ac:spMkLst>
            <pc:docMk/>
            <pc:sldMk cId="354711288" sldId="493"/>
            <ac:spMk id="7" creationId="{23742F26-56D9-A4E5-3E67-D1387C78F033}"/>
          </ac:spMkLst>
        </pc:spChg>
        <pc:spChg chg="del">
          <ac:chgData name="Kyle Dahlin" userId="14d2fffae17cb061" providerId="LiveId" clId="{D5E0FCAE-9819-4052-9BE8-C77A00B59F6B}" dt="2024-12-27T03:12:26.955" v="852" actId="478"/>
          <ac:spMkLst>
            <pc:docMk/>
            <pc:sldMk cId="354711288" sldId="493"/>
            <ac:spMk id="8" creationId="{D96E65EB-CC95-97D3-F79A-A608B5A86ED1}"/>
          </ac:spMkLst>
        </pc:spChg>
        <pc:spChg chg="del">
          <ac:chgData name="Kyle Dahlin" userId="14d2fffae17cb061" providerId="LiveId" clId="{D5E0FCAE-9819-4052-9BE8-C77A00B59F6B}" dt="2024-12-27T03:12:26.955" v="852" actId="478"/>
          <ac:spMkLst>
            <pc:docMk/>
            <pc:sldMk cId="354711288" sldId="493"/>
            <ac:spMk id="9" creationId="{8863E44A-9548-FEBB-86E9-0F56495BDCCF}"/>
          </ac:spMkLst>
        </pc:spChg>
        <pc:spChg chg="del">
          <ac:chgData name="Kyle Dahlin" userId="14d2fffae17cb061" providerId="LiveId" clId="{D5E0FCAE-9819-4052-9BE8-C77A00B59F6B}" dt="2024-12-27T03:12:26.955" v="852" actId="478"/>
          <ac:spMkLst>
            <pc:docMk/>
            <pc:sldMk cId="354711288" sldId="493"/>
            <ac:spMk id="23" creationId="{C873FF37-25D7-7CA9-3B91-1B53C823A198}"/>
          </ac:spMkLst>
        </pc:spChg>
        <pc:spChg chg="del">
          <ac:chgData name="Kyle Dahlin" userId="14d2fffae17cb061" providerId="LiveId" clId="{D5E0FCAE-9819-4052-9BE8-C77A00B59F6B}" dt="2024-12-27T03:12:26.955" v="852" actId="478"/>
          <ac:spMkLst>
            <pc:docMk/>
            <pc:sldMk cId="354711288" sldId="493"/>
            <ac:spMk id="25" creationId="{A97C5714-E4E0-894B-D3EF-07A33BC2EEDE}"/>
          </ac:spMkLst>
        </pc:spChg>
        <pc:spChg chg="del">
          <ac:chgData name="Kyle Dahlin" userId="14d2fffae17cb061" providerId="LiveId" clId="{D5E0FCAE-9819-4052-9BE8-C77A00B59F6B}" dt="2024-12-27T03:12:26.955" v="852" actId="478"/>
          <ac:spMkLst>
            <pc:docMk/>
            <pc:sldMk cId="354711288" sldId="493"/>
            <ac:spMk id="27" creationId="{B0F59636-2D63-B4D7-26D4-831D2AD265AD}"/>
          </ac:spMkLst>
        </pc:spChg>
        <pc:spChg chg="del">
          <ac:chgData name="Kyle Dahlin" userId="14d2fffae17cb061" providerId="LiveId" clId="{D5E0FCAE-9819-4052-9BE8-C77A00B59F6B}" dt="2024-12-27T03:12:26.955" v="852" actId="478"/>
          <ac:spMkLst>
            <pc:docMk/>
            <pc:sldMk cId="354711288" sldId="493"/>
            <ac:spMk id="29" creationId="{E62AE864-49C9-464A-0B1E-EE2509F8FFA2}"/>
          </ac:spMkLst>
        </pc:spChg>
        <pc:spChg chg="del">
          <ac:chgData name="Kyle Dahlin" userId="14d2fffae17cb061" providerId="LiveId" clId="{D5E0FCAE-9819-4052-9BE8-C77A00B59F6B}" dt="2024-12-27T03:12:26.955" v="852" actId="478"/>
          <ac:spMkLst>
            <pc:docMk/>
            <pc:sldMk cId="354711288" sldId="493"/>
            <ac:spMk id="34" creationId="{67EA6F13-4624-5CFF-0E95-1305B7F827D3}"/>
          </ac:spMkLst>
        </pc:spChg>
        <pc:spChg chg="del">
          <ac:chgData name="Kyle Dahlin" userId="14d2fffae17cb061" providerId="LiveId" clId="{D5E0FCAE-9819-4052-9BE8-C77A00B59F6B}" dt="2024-12-27T03:12:26.955" v="852" actId="478"/>
          <ac:spMkLst>
            <pc:docMk/>
            <pc:sldMk cId="354711288" sldId="493"/>
            <ac:spMk id="36" creationId="{F2ECAE34-4DA0-748D-FB4E-E05701C3927E}"/>
          </ac:spMkLst>
        </pc:spChg>
        <pc:spChg chg="del">
          <ac:chgData name="Kyle Dahlin" userId="14d2fffae17cb061" providerId="LiveId" clId="{D5E0FCAE-9819-4052-9BE8-C77A00B59F6B}" dt="2024-12-27T03:12:26.955" v="852" actId="478"/>
          <ac:spMkLst>
            <pc:docMk/>
            <pc:sldMk cId="354711288" sldId="493"/>
            <ac:spMk id="38" creationId="{B622C009-060A-9DCD-F7FF-F3FB6B5DC974}"/>
          </ac:spMkLst>
        </pc:spChg>
        <pc:spChg chg="del">
          <ac:chgData name="Kyle Dahlin" userId="14d2fffae17cb061" providerId="LiveId" clId="{D5E0FCAE-9819-4052-9BE8-C77A00B59F6B}" dt="2024-12-27T03:12:26.955" v="852" actId="478"/>
          <ac:spMkLst>
            <pc:docMk/>
            <pc:sldMk cId="354711288" sldId="493"/>
            <ac:spMk id="41" creationId="{00F01609-A742-02C1-3661-8E1EBC6040F7}"/>
          </ac:spMkLst>
        </pc:spChg>
        <pc:spChg chg="del">
          <ac:chgData name="Kyle Dahlin" userId="14d2fffae17cb061" providerId="LiveId" clId="{D5E0FCAE-9819-4052-9BE8-C77A00B59F6B}" dt="2024-12-27T03:12:26.955" v="852" actId="478"/>
          <ac:spMkLst>
            <pc:docMk/>
            <pc:sldMk cId="354711288" sldId="493"/>
            <ac:spMk id="43" creationId="{2DC3C8DD-5793-646B-6DB2-A463E135FADB}"/>
          </ac:spMkLst>
        </pc:spChg>
        <pc:spChg chg="del">
          <ac:chgData name="Kyle Dahlin" userId="14d2fffae17cb061" providerId="LiveId" clId="{D5E0FCAE-9819-4052-9BE8-C77A00B59F6B}" dt="2024-12-27T03:12:26.955" v="852" actId="478"/>
          <ac:spMkLst>
            <pc:docMk/>
            <pc:sldMk cId="354711288" sldId="493"/>
            <ac:spMk id="46" creationId="{0A2236A2-165B-8768-FA1D-573582AD8F2E}"/>
          </ac:spMkLst>
        </pc:spChg>
        <pc:spChg chg="del">
          <ac:chgData name="Kyle Dahlin" userId="14d2fffae17cb061" providerId="LiveId" clId="{D5E0FCAE-9819-4052-9BE8-C77A00B59F6B}" dt="2024-12-27T03:12:26.955" v="852" actId="478"/>
          <ac:spMkLst>
            <pc:docMk/>
            <pc:sldMk cId="354711288" sldId="493"/>
            <ac:spMk id="55" creationId="{577803DD-AC5E-FC90-2D20-3B0DCB9CECAA}"/>
          </ac:spMkLst>
        </pc:spChg>
        <pc:cxnChg chg="del">
          <ac:chgData name="Kyle Dahlin" userId="14d2fffae17cb061" providerId="LiveId" clId="{D5E0FCAE-9819-4052-9BE8-C77A00B59F6B}" dt="2024-12-27T03:12:28.842" v="853" actId="478"/>
          <ac:cxnSpMkLst>
            <pc:docMk/>
            <pc:sldMk cId="354711288" sldId="493"/>
            <ac:cxnSpMk id="3" creationId="{7EBA0D5C-2A2D-C066-4380-C2ABA848DF08}"/>
          </ac:cxnSpMkLst>
        </pc:cxnChg>
        <pc:cxnChg chg="del mod">
          <ac:chgData name="Kyle Dahlin" userId="14d2fffae17cb061" providerId="LiveId" clId="{D5E0FCAE-9819-4052-9BE8-C77A00B59F6B}" dt="2024-12-27T03:12:26.955" v="852" actId="478"/>
          <ac:cxnSpMkLst>
            <pc:docMk/>
            <pc:sldMk cId="354711288" sldId="493"/>
            <ac:cxnSpMk id="10" creationId="{0612AF37-0E2D-04BE-C8E8-E8844B76F270}"/>
          </ac:cxnSpMkLst>
        </pc:cxnChg>
        <pc:cxnChg chg="del mod">
          <ac:chgData name="Kyle Dahlin" userId="14d2fffae17cb061" providerId="LiveId" clId="{D5E0FCAE-9819-4052-9BE8-C77A00B59F6B}" dt="2024-12-27T03:12:26.955" v="852" actId="478"/>
          <ac:cxnSpMkLst>
            <pc:docMk/>
            <pc:sldMk cId="354711288" sldId="493"/>
            <ac:cxnSpMk id="11" creationId="{3A5DA434-0E42-B0ED-AD59-3C515850278E}"/>
          </ac:cxnSpMkLst>
        </pc:cxnChg>
        <pc:cxnChg chg="del mod">
          <ac:chgData name="Kyle Dahlin" userId="14d2fffae17cb061" providerId="LiveId" clId="{D5E0FCAE-9819-4052-9BE8-C77A00B59F6B}" dt="2024-12-27T03:12:26.955" v="852" actId="478"/>
          <ac:cxnSpMkLst>
            <pc:docMk/>
            <pc:sldMk cId="354711288" sldId="493"/>
            <ac:cxnSpMk id="12" creationId="{C4AACB09-41E5-5587-4C93-D19B22ACB30E}"/>
          </ac:cxnSpMkLst>
        </pc:cxnChg>
        <pc:cxnChg chg="del mod">
          <ac:chgData name="Kyle Dahlin" userId="14d2fffae17cb061" providerId="LiveId" clId="{D5E0FCAE-9819-4052-9BE8-C77A00B59F6B}" dt="2024-12-27T03:12:26.955" v="852" actId="478"/>
          <ac:cxnSpMkLst>
            <pc:docMk/>
            <pc:sldMk cId="354711288" sldId="493"/>
            <ac:cxnSpMk id="13" creationId="{80F0373E-9EDF-5484-7951-44679A3F0293}"/>
          </ac:cxnSpMkLst>
        </pc:cxnChg>
        <pc:cxnChg chg="del mod">
          <ac:chgData name="Kyle Dahlin" userId="14d2fffae17cb061" providerId="LiveId" clId="{D5E0FCAE-9819-4052-9BE8-C77A00B59F6B}" dt="2024-12-27T03:12:26.955" v="852" actId="478"/>
          <ac:cxnSpMkLst>
            <pc:docMk/>
            <pc:sldMk cId="354711288" sldId="493"/>
            <ac:cxnSpMk id="14" creationId="{E6BBAB19-34FA-8777-B73D-047F5E829919}"/>
          </ac:cxnSpMkLst>
        </pc:cxnChg>
        <pc:cxnChg chg="del mod">
          <ac:chgData name="Kyle Dahlin" userId="14d2fffae17cb061" providerId="LiveId" clId="{D5E0FCAE-9819-4052-9BE8-C77A00B59F6B}" dt="2024-12-27T03:12:26.955" v="852" actId="478"/>
          <ac:cxnSpMkLst>
            <pc:docMk/>
            <pc:sldMk cId="354711288" sldId="493"/>
            <ac:cxnSpMk id="15" creationId="{F2FE819E-FC5B-B8F4-AC08-4BB44C2E5660}"/>
          </ac:cxnSpMkLst>
        </pc:cxnChg>
        <pc:cxnChg chg="del mod">
          <ac:chgData name="Kyle Dahlin" userId="14d2fffae17cb061" providerId="LiveId" clId="{D5E0FCAE-9819-4052-9BE8-C77A00B59F6B}" dt="2024-12-27T03:12:26.955" v="852" actId="478"/>
          <ac:cxnSpMkLst>
            <pc:docMk/>
            <pc:sldMk cId="354711288" sldId="493"/>
            <ac:cxnSpMk id="16" creationId="{8E4F6C64-5EA0-C244-C553-99D83A56CDCA}"/>
          </ac:cxnSpMkLst>
        </pc:cxnChg>
        <pc:cxnChg chg="del mod">
          <ac:chgData name="Kyle Dahlin" userId="14d2fffae17cb061" providerId="LiveId" clId="{D5E0FCAE-9819-4052-9BE8-C77A00B59F6B}" dt="2024-12-27T03:12:26.955" v="852" actId="478"/>
          <ac:cxnSpMkLst>
            <pc:docMk/>
            <pc:sldMk cId="354711288" sldId="493"/>
            <ac:cxnSpMk id="17" creationId="{7542BB14-76D0-2923-B47D-2BA1106A0DE5}"/>
          </ac:cxnSpMkLst>
        </pc:cxnChg>
        <pc:cxnChg chg="del mod">
          <ac:chgData name="Kyle Dahlin" userId="14d2fffae17cb061" providerId="LiveId" clId="{D5E0FCAE-9819-4052-9BE8-C77A00B59F6B}" dt="2024-12-27T03:12:26.955" v="852" actId="478"/>
          <ac:cxnSpMkLst>
            <pc:docMk/>
            <pc:sldMk cId="354711288" sldId="493"/>
            <ac:cxnSpMk id="18" creationId="{A079FC89-19DE-0C8C-A6B0-7F135842A142}"/>
          </ac:cxnSpMkLst>
        </pc:cxnChg>
        <pc:cxnChg chg="del mod">
          <ac:chgData name="Kyle Dahlin" userId="14d2fffae17cb061" providerId="LiveId" clId="{D5E0FCAE-9819-4052-9BE8-C77A00B59F6B}" dt="2024-12-27T03:12:26.955" v="852" actId="478"/>
          <ac:cxnSpMkLst>
            <pc:docMk/>
            <pc:sldMk cId="354711288" sldId="493"/>
            <ac:cxnSpMk id="53" creationId="{21350D71-330F-73FA-5A04-7E1EEF8DD0D8}"/>
          </ac:cxnSpMkLst>
        </pc:cxnChg>
      </pc:sldChg>
      <pc:sldChg chg="modSp del mod">
        <pc:chgData name="Kyle Dahlin" userId="14d2fffae17cb061" providerId="LiveId" clId="{D5E0FCAE-9819-4052-9BE8-C77A00B59F6B}" dt="2024-12-27T03:40:11.170" v="1650" actId="47"/>
        <pc:sldMkLst>
          <pc:docMk/>
          <pc:sldMk cId="2436242623" sldId="533"/>
        </pc:sldMkLst>
        <pc:spChg chg="mod">
          <ac:chgData name="Kyle Dahlin" userId="14d2fffae17cb061" providerId="LiveId" clId="{D5E0FCAE-9819-4052-9BE8-C77A00B59F6B}" dt="2024-12-27T02:49:50.203" v="290" actId="20577"/>
          <ac:spMkLst>
            <pc:docMk/>
            <pc:sldMk cId="2436242623" sldId="533"/>
            <ac:spMk id="6" creationId="{84B8435E-589E-08DB-8909-E25F45F86F9C}"/>
          </ac:spMkLst>
        </pc:spChg>
      </pc:sldChg>
      <pc:sldChg chg="del">
        <pc:chgData name="Kyle Dahlin" userId="14d2fffae17cb061" providerId="LiveId" clId="{D5E0FCAE-9819-4052-9BE8-C77A00B59F6B}" dt="2024-12-27T03:17:07.776" v="1121" actId="47"/>
        <pc:sldMkLst>
          <pc:docMk/>
          <pc:sldMk cId="336517669" sldId="534"/>
        </pc:sldMkLst>
      </pc:sldChg>
      <pc:sldChg chg="delSp modSp mod ord">
        <pc:chgData name="Kyle Dahlin" userId="14d2fffae17cb061" providerId="LiveId" clId="{D5E0FCAE-9819-4052-9BE8-C77A00B59F6B}" dt="2024-12-27T03:12:18.854" v="851" actId="12788"/>
        <pc:sldMkLst>
          <pc:docMk/>
          <pc:sldMk cId="2260194609" sldId="537"/>
        </pc:sldMkLst>
        <pc:spChg chg="mod">
          <ac:chgData name="Kyle Dahlin" userId="14d2fffae17cb061" providerId="LiveId" clId="{D5E0FCAE-9819-4052-9BE8-C77A00B59F6B}" dt="2024-12-27T03:12:18.854" v="851" actId="12788"/>
          <ac:spMkLst>
            <pc:docMk/>
            <pc:sldMk cId="2260194609" sldId="537"/>
            <ac:spMk id="4" creationId="{6574425B-0B61-E88F-F3A2-0DE7CDFE49DD}"/>
          </ac:spMkLst>
        </pc:spChg>
        <pc:spChg chg="del">
          <ac:chgData name="Kyle Dahlin" userId="14d2fffae17cb061" providerId="LiveId" clId="{D5E0FCAE-9819-4052-9BE8-C77A00B59F6B}" dt="2024-12-27T03:11:58.381" v="845" actId="478"/>
          <ac:spMkLst>
            <pc:docMk/>
            <pc:sldMk cId="2260194609" sldId="537"/>
            <ac:spMk id="6" creationId="{4ACA4C7F-D81D-CD5E-14C6-331BFC7F437C}"/>
          </ac:spMkLst>
        </pc:spChg>
        <pc:spChg chg="del">
          <ac:chgData name="Kyle Dahlin" userId="14d2fffae17cb061" providerId="LiveId" clId="{D5E0FCAE-9819-4052-9BE8-C77A00B59F6B}" dt="2024-12-27T03:11:58.381" v="845" actId="478"/>
          <ac:spMkLst>
            <pc:docMk/>
            <pc:sldMk cId="2260194609" sldId="537"/>
            <ac:spMk id="7" creationId="{23742F26-56D9-A4E5-3E67-D1387C78F033}"/>
          </ac:spMkLst>
        </pc:spChg>
        <pc:spChg chg="del">
          <ac:chgData name="Kyle Dahlin" userId="14d2fffae17cb061" providerId="LiveId" clId="{D5E0FCAE-9819-4052-9BE8-C77A00B59F6B}" dt="2024-12-27T03:11:58.381" v="845" actId="478"/>
          <ac:spMkLst>
            <pc:docMk/>
            <pc:sldMk cId="2260194609" sldId="537"/>
            <ac:spMk id="8" creationId="{D96E65EB-CC95-97D3-F79A-A608B5A86ED1}"/>
          </ac:spMkLst>
        </pc:spChg>
        <pc:spChg chg="del">
          <ac:chgData name="Kyle Dahlin" userId="14d2fffae17cb061" providerId="LiveId" clId="{D5E0FCAE-9819-4052-9BE8-C77A00B59F6B}" dt="2024-12-27T03:11:58.381" v="845" actId="478"/>
          <ac:spMkLst>
            <pc:docMk/>
            <pc:sldMk cId="2260194609" sldId="537"/>
            <ac:spMk id="9" creationId="{8863E44A-9548-FEBB-86E9-0F56495BDCCF}"/>
          </ac:spMkLst>
        </pc:spChg>
        <pc:spChg chg="del">
          <ac:chgData name="Kyle Dahlin" userId="14d2fffae17cb061" providerId="LiveId" clId="{D5E0FCAE-9819-4052-9BE8-C77A00B59F6B}" dt="2024-12-27T03:11:58.381" v="845" actId="478"/>
          <ac:spMkLst>
            <pc:docMk/>
            <pc:sldMk cId="2260194609" sldId="537"/>
            <ac:spMk id="23" creationId="{C873FF37-25D7-7CA9-3B91-1B53C823A198}"/>
          </ac:spMkLst>
        </pc:spChg>
        <pc:spChg chg="del">
          <ac:chgData name="Kyle Dahlin" userId="14d2fffae17cb061" providerId="LiveId" clId="{D5E0FCAE-9819-4052-9BE8-C77A00B59F6B}" dt="2024-12-27T03:11:58.381" v="845" actId="478"/>
          <ac:spMkLst>
            <pc:docMk/>
            <pc:sldMk cId="2260194609" sldId="537"/>
            <ac:spMk id="25" creationId="{A97C5714-E4E0-894B-D3EF-07A33BC2EEDE}"/>
          </ac:spMkLst>
        </pc:spChg>
        <pc:spChg chg="del">
          <ac:chgData name="Kyle Dahlin" userId="14d2fffae17cb061" providerId="LiveId" clId="{D5E0FCAE-9819-4052-9BE8-C77A00B59F6B}" dt="2024-12-27T03:11:58.381" v="845" actId="478"/>
          <ac:spMkLst>
            <pc:docMk/>
            <pc:sldMk cId="2260194609" sldId="537"/>
            <ac:spMk id="27" creationId="{B0F59636-2D63-B4D7-26D4-831D2AD265AD}"/>
          </ac:spMkLst>
        </pc:spChg>
        <pc:spChg chg="del">
          <ac:chgData name="Kyle Dahlin" userId="14d2fffae17cb061" providerId="LiveId" clId="{D5E0FCAE-9819-4052-9BE8-C77A00B59F6B}" dt="2024-12-27T03:11:58.381" v="845" actId="478"/>
          <ac:spMkLst>
            <pc:docMk/>
            <pc:sldMk cId="2260194609" sldId="537"/>
            <ac:spMk id="29" creationId="{E62AE864-49C9-464A-0B1E-EE2509F8FFA2}"/>
          </ac:spMkLst>
        </pc:spChg>
        <pc:spChg chg="del">
          <ac:chgData name="Kyle Dahlin" userId="14d2fffae17cb061" providerId="LiveId" clId="{D5E0FCAE-9819-4052-9BE8-C77A00B59F6B}" dt="2024-12-27T03:11:58.381" v="845" actId="478"/>
          <ac:spMkLst>
            <pc:docMk/>
            <pc:sldMk cId="2260194609" sldId="537"/>
            <ac:spMk id="34" creationId="{67EA6F13-4624-5CFF-0E95-1305B7F827D3}"/>
          </ac:spMkLst>
        </pc:spChg>
        <pc:spChg chg="del">
          <ac:chgData name="Kyle Dahlin" userId="14d2fffae17cb061" providerId="LiveId" clId="{D5E0FCAE-9819-4052-9BE8-C77A00B59F6B}" dt="2024-12-27T03:11:58.381" v="845" actId="478"/>
          <ac:spMkLst>
            <pc:docMk/>
            <pc:sldMk cId="2260194609" sldId="537"/>
            <ac:spMk id="36" creationId="{F2ECAE34-4DA0-748D-FB4E-E05701C3927E}"/>
          </ac:spMkLst>
        </pc:spChg>
        <pc:spChg chg="del">
          <ac:chgData name="Kyle Dahlin" userId="14d2fffae17cb061" providerId="LiveId" clId="{D5E0FCAE-9819-4052-9BE8-C77A00B59F6B}" dt="2024-12-27T03:11:58.381" v="845" actId="478"/>
          <ac:spMkLst>
            <pc:docMk/>
            <pc:sldMk cId="2260194609" sldId="537"/>
            <ac:spMk id="38" creationId="{B622C009-060A-9DCD-F7FF-F3FB6B5DC974}"/>
          </ac:spMkLst>
        </pc:spChg>
        <pc:spChg chg="del">
          <ac:chgData name="Kyle Dahlin" userId="14d2fffae17cb061" providerId="LiveId" clId="{D5E0FCAE-9819-4052-9BE8-C77A00B59F6B}" dt="2024-12-27T03:11:58.381" v="845" actId="478"/>
          <ac:spMkLst>
            <pc:docMk/>
            <pc:sldMk cId="2260194609" sldId="537"/>
            <ac:spMk id="41" creationId="{00F01609-A742-02C1-3661-8E1EBC6040F7}"/>
          </ac:spMkLst>
        </pc:spChg>
        <pc:spChg chg="del">
          <ac:chgData name="Kyle Dahlin" userId="14d2fffae17cb061" providerId="LiveId" clId="{D5E0FCAE-9819-4052-9BE8-C77A00B59F6B}" dt="2024-12-27T03:11:58.381" v="845" actId="478"/>
          <ac:spMkLst>
            <pc:docMk/>
            <pc:sldMk cId="2260194609" sldId="537"/>
            <ac:spMk id="43" creationId="{2DC3C8DD-5793-646B-6DB2-A463E135FADB}"/>
          </ac:spMkLst>
        </pc:spChg>
        <pc:spChg chg="del">
          <ac:chgData name="Kyle Dahlin" userId="14d2fffae17cb061" providerId="LiveId" clId="{D5E0FCAE-9819-4052-9BE8-C77A00B59F6B}" dt="2024-12-27T03:11:58.381" v="845" actId="478"/>
          <ac:spMkLst>
            <pc:docMk/>
            <pc:sldMk cId="2260194609" sldId="537"/>
            <ac:spMk id="46" creationId="{0A2236A2-165B-8768-FA1D-573582AD8F2E}"/>
          </ac:spMkLst>
        </pc:spChg>
        <pc:spChg chg="del">
          <ac:chgData name="Kyle Dahlin" userId="14d2fffae17cb061" providerId="LiveId" clId="{D5E0FCAE-9819-4052-9BE8-C77A00B59F6B}" dt="2024-12-27T03:11:58.381" v="845" actId="478"/>
          <ac:spMkLst>
            <pc:docMk/>
            <pc:sldMk cId="2260194609" sldId="537"/>
            <ac:spMk id="55" creationId="{577803DD-AC5E-FC90-2D20-3B0DCB9CECAA}"/>
          </ac:spMkLst>
        </pc:spChg>
        <pc:cxnChg chg="del mod">
          <ac:chgData name="Kyle Dahlin" userId="14d2fffae17cb061" providerId="LiveId" clId="{D5E0FCAE-9819-4052-9BE8-C77A00B59F6B}" dt="2024-12-27T03:11:58.381" v="845" actId="478"/>
          <ac:cxnSpMkLst>
            <pc:docMk/>
            <pc:sldMk cId="2260194609" sldId="537"/>
            <ac:cxnSpMk id="10" creationId="{0612AF37-0E2D-04BE-C8E8-E8844B76F270}"/>
          </ac:cxnSpMkLst>
        </pc:cxnChg>
        <pc:cxnChg chg="del mod">
          <ac:chgData name="Kyle Dahlin" userId="14d2fffae17cb061" providerId="LiveId" clId="{D5E0FCAE-9819-4052-9BE8-C77A00B59F6B}" dt="2024-12-27T03:11:58.381" v="845" actId="478"/>
          <ac:cxnSpMkLst>
            <pc:docMk/>
            <pc:sldMk cId="2260194609" sldId="537"/>
            <ac:cxnSpMk id="11" creationId="{3A5DA434-0E42-B0ED-AD59-3C515850278E}"/>
          </ac:cxnSpMkLst>
        </pc:cxnChg>
        <pc:cxnChg chg="del mod">
          <ac:chgData name="Kyle Dahlin" userId="14d2fffae17cb061" providerId="LiveId" clId="{D5E0FCAE-9819-4052-9BE8-C77A00B59F6B}" dt="2024-12-27T03:11:58.381" v="845" actId="478"/>
          <ac:cxnSpMkLst>
            <pc:docMk/>
            <pc:sldMk cId="2260194609" sldId="537"/>
            <ac:cxnSpMk id="12" creationId="{C4AACB09-41E5-5587-4C93-D19B22ACB30E}"/>
          </ac:cxnSpMkLst>
        </pc:cxnChg>
        <pc:cxnChg chg="del mod">
          <ac:chgData name="Kyle Dahlin" userId="14d2fffae17cb061" providerId="LiveId" clId="{D5E0FCAE-9819-4052-9BE8-C77A00B59F6B}" dt="2024-12-27T03:11:58.381" v="845" actId="478"/>
          <ac:cxnSpMkLst>
            <pc:docMk/>
            <pc:sldMk cId="2260194609" sldId="537"/>
            <ac:cxnSpMk id="13" creationId="{80F0373E-9EDF-5484-7951-44679A3F0293}"/>
          </ac:cxnSpMkLst>
        </pc:cxnChg>
        <pc:cxnChg chg="del mod">
          <ac:chgData name="Kyle Dahlin" userId="14d2fffae17cb061" providerId="LiveId" clId="{D5E0FCAE-9819-4052-9BE8-C77A00B59F6B}" dt="2024-12-27T03:11:58.381" v="845" actId="478"/>
          <ac:cxnSpMkLst>
            <pc:docMk/>
            <pc:sldMk cId="2260194609" sldId="537"/>
            <ac:cxnSpMk id="14" creationId="{E6BBAB19-34FA-8777-B73D-047F5E829919}"/>
          </ac:cxnSpMkLst>
        </pc:cxnChg>
        <pc:cxnChg chg="del mod">
          <ac:chgData name="Kyle Dahlin" userId="14d2fffae17cb061" providerId="LiveId" clId="{D5E0FCAE-9819-4052-9BE8-C77A00B59F6B}" dt="2024-12-27T03:11:58.381" v="845" actId="478"/>
          <ac:cxnSpMkLst>
            <pc:docMk/>
            <pc:sldMk cId="2260194609" sldId="537"/>
            <ac:cxnSpMk id="15" creationId="{F2FE819E-FC5B-B8F4-AC08-4BB44C2E5660}"/>
          </ac:cxnSpMkLst>
        </pc:cxnChg>
        <pc:cxnChg chg="del mod">
          <ac:chgData name="Kyle Dahlin" userId="14d2fffae17cb061" providerId="LiveId" clId="{D5E0FCAE-9819-4052-9BE8-C77A00B59F6B}" dt="2024-12-27T03:11:58.381" v="845" actId="478"/>
          <ac:cxnSpMkLst>
            <pc:docMk/>
            <pc:sldMk cId="2260194609" sldId="537"/>
            <ac:cxnSpMk id="16" creationId="{8E4F6C64-5EA0-C244-C553-99D83A56CDCA}"/>
          </ac:cxnSpMkLst>
        </pc:cxnChg>
        <pc:cxnChg chg="del mod">
          <ac:chgData name="Kyle Dahlin" userId="14d2fffae17cb061" providerId="LiveId" clId="{D5E0FCAE-9819-4052-9BE8-C77A00B59F6B}" dt="2024-12-27T03:11:58.381" v="845" actId="478"/>
          <ac:cxnSpMkLst>
            <pc:docMk/>
            <pc:sldMk cId="2260194609" sldId="537"/>
            <ac:cxnSpMk id="17" creationId="{7542BB14-76D0-2923-B47D-2BA1106A0DE5}"/>
          </ac:cxnSpMkLst>
        </pc:cxnChg>
        <pc:cxnChg chg="del mod">
          <ac:chgData name="Kyle Dahlin" userId="14d2fffae17cb061" providerId="LiveId" clId="{D5E0FCAE-9819-4052-9BE8-C77A00B59F6B}" dt="2024-12-27T03:11:58.381" v="845" actId="478"/>
          <ac:cxnSpMkLst>
            <pc:docMk/>
            <pc:sldMk cId="2260194609" sldId="537"/>
            <ac:cxnSpMk id="18" creationId="{A079FC89-19DE-0C8C-A6B0-7F135842A142}"/>
          </ac:cxnSpMkLst>
        </pc:cxnChg>
        <pc:cxnChg chg="del mod">
          <ac:chgData name="Kyle Dahlin" userId="14d2fffae17cb061" providerId="LiveId" clId="{D5E0FCAE-9819-4052-9BE8-C77A00B59F6B}" dt="2024-12-27T03:11:58.381" v="845" actId="478"/>
          <ac:cxnSpMkLst>
            <pc:docMk/>
            <pc:sldMk cId="2260194609" sldId="537"/>
            <ac:cxnSpMk id="53" creationId="{21350D71-330F-73FA-5A04-7E1EEF8DD0D8}"/>
          </ac:cxnSpMkLst>
        </pc:cxnChg>
      </pc:sldChg>
      <pc:sldChg chg="del">
        <pc:chgData name="Kyle Dahlin" userId="14d2fffae17cb061" providerId="LiveId" clId="{D5E0FCAE-9819-4052-9BE8-C77A00B59F6B}" dt="2024-12-27T03:16:59.551" v="1120" actId="47"/>
        <pc:sldMkLst>
          <pc:docMk/>
          <pc:sldMk cId="423947197" sldId="557"/>
        </pc:sldMkLst>
      </pc:sldChg>
      <pc:sldChg chg="add del">
        <pc:chgData name="Kyle Dahlin" userId="14d2fffae17cb061" providerId="LiveId" clId="{D5E0FCAE-9819-4052-9BE8-C77A00B59F6B}" dt="2024-12-27T02:53:30.087" v="321" actId="47"/>
        <pc:sldMkLst>
          <pc:docMk/>
          <pc:sldMk cId="3878177840" sldId="563"/>
        </pc:sldMkLst>
      </pc:sldChg>
      <pc:sldChg chg="del">
        <pc:chgData name="Kyle Dahlin" userId="14d2fffae17cb061" providerId="LiveId" clId="{D5E0FCAE-9819-4052-9BE8-C77A00B59F6B}" dt="2024-12-27T00:03:23.499" v="13" actId="47"/>
        <pc:sldMkLst>
          <pc:docMk/>
          <pc:sldMk cId="1442955165" sldId="567"/>
        </pc:sldMkLst>
      </pc:sldChg>
      <pc:sldChg chg="del">
        <pc:chgData name="Kyle Dahlin" userId="14d2fffae17cb061" providerId="LiveId" clId="{D5E0FCAE-9819-4052-9BE8-C77A00B59F6B}" dt="2024-12-27T02:46:55.145" v="260" actId="47"/>
        <pc:sldMkLst>
          <pc:docMk/>
          <pc:sldMk cId="469798955" sldId="568"/>
        </pc:sldMkLst>
      </pc:sldChg>
      <pc:sldChg chg="del">
        <pc:chgData name="Kyle Dahlin" userId="14d2fffae17cb061" providerId="LiveId" clId="{D5E0FCAE-9819-4052-9BE8-C77A00B59F6B}" dt="2024-12-27T02:46:56.549" v="261" actId="47"/>
        <pc:sldMkLst>
          <pc:docMk/>
          <pc:sldMk cId="77500124" sldId="569"/>
        </pc:sldMkLst>
      </pc:sldChg>
      <pc:sldChg chg="del">
        <pc:chgData name="Kyle Dahlin" userId="14d2fffae17cb061" providerId="LiveId" clId="{D5E0FCAE-9819-4052-9BE8-C77A00B59F6B}" dt="2024-12-27T02:47:00.109" v="262" actId="47"/>
        <pc:sldMkLst>
          <pc:docMk/>
          <pc:sldMk cId="2310628888" sldId="570"/>
        </pc:sldMkLst>
      </pc:sldChg>
      <pc:sldChg chg="modSp add del mod ord">
        <pc:chgData name="Kyle Dahlin" userId="14d2fffae17cb061" providerId="LiveId" clId="{D5E0FCAE-9819-4052-9BE8-C77A00B59F6B}" dt="2024-12-27T02:48:13.142" v="267"/>
        <pc:sldMkLst>
          <pc:docMk/>
          <pc:sldMk cId="4165864305" sldId="571"/>
        </pc:sldMkLst>
        <pc:spChg chg="mod">
          <ac:chgData name="Kyle Dahlin" userId="14d2fffae17cb061" providerId="LiveId" clId="{D5E0FCAE-9819-4052-9BE8-C77A00B59F6B}" dt="2024-12-27T02:38:46.094" v="168" actId="20577"/>
          <ac:spMkLst>
            <pc:docMk/>
            <pc:sldMk cId="4165864305" sldId="571"/>
            <ac:spMk id="3" creationId="{0EBB83E9-28A7-9581-C617-572E4BDFD8CB}"/>
          </ac:spMkLst>
        </pc:spChg>
      </pc:sldChg>
      <pc:sldChg chg="ord">
        <pc:chgData name="Kyle Dahlin" userId="14d2fffae17cb061" providerId="LiveId" clId="{D5E0FCAE-9819-4052-9BE8-C77A00B59F6B}" dt="2024-12-27T02:48:13.142" v="267"/>
        <pc:sldMkLst>
          <pc:docMk/>
          <pc:sldMk cId="3424751477" sldId="572"/>
        </pc:sldMkLst>
      </pc:sldChg>
      <pc:sldChg chg="del">
        <pc:chgData name="Kyle Dahlin" userId="14d2fffae17cb061" providerId="LiveId" clId="{D5E0FCAE-9819-4052-9BE8-C77A00B59F6B}" dt="2024-12-27T00:03:17.552" v="7" actId="47"/>
        <pc:sldMkLst>
          <pc:docMk/>
          <pc:sldMk cId="1954702849" sldId="573"/>
        </pc:sldMkLst>
      </pc:sldChg>
      <pc:sldChg chg="add del">
        <pc:chgData name="Kyle Dahlin" userId="14d2fffae17cb061" providerId="LiveId" clId="{D5E0FCAE-9819-4052-9BE8-C77A00B59F6B}" dt="2024-12-27T00:03:22.100" v="12" actId="47"/>
        <pc:sldMkLst>
          <pc:docMk/>
          <pc:sldMk cId="4281256026" sldId="574"/>
        </pc:sldMkLst>
      </pc:sldChg>
      <pc:sldChg chg="del">
        <pc:chgData name="Kyle Dahlin" userId="14d2fffae17cb061" providerId="LiveId" clId="{D5E0FCAE-9819-4052-9BE8-C77A00B59F6B}" dt="2024-12-27T00:03:18.267" v="8" actId="47"/>
        <pc:sldMkLst>
          <pc:docMk/>
          <pc:sldMk cId="2910467178" sldId="575"/>
        </pc:sldMkLst>
      </pc:sldChg>
      <pc:sldChg chg="del">
        <pc:chgData name="Kyle Dahlin" userId="14d2fffae17cb061" providerId="LiveId" clId="{D5E0FCAE-9819-4052-9BE8-C77A00B59F6B}" dt="2024-12-27T00:03:10.428" v="6" actId="47"/>
        <pc:sldMkLst>
          <pc:docMk/>
          <pc:sldMk cId="22099396" sldId="576"/>
        </pc:sldMkLst>
      </pc:sldChg>
      <pc:sldChg chg="add del">
        <pc:chgData name="Kyle Dahlin" userId="14d2fffae17cb061" providerId="LiveId" clId="{D5E0FCAE-9819-4052-9BE8-C77A00B59F6B}" dt="2024-12-27T00:03:21.249" v="11" actId="47"/>
        <pc:sldMkLst>
          <pc:docMk/>
          <pc:sldMk cId="1462484361" sldId="577"/>
        </pc:sldMkLst>
      </pc:sldChg>
      <pc:sldChg chg="del">
        <pc:chgData name="Kyle Dahlin" userId="14d2fffae17cb061" providerId="LiveId" clId="{D5E0FCAE-9819-4052-9BE8-C77A00B59F6B}" dt="2024-12-27T00:03:19.332" v="9" actId="47"/>
        <pc:sldMkLst>
          <pc:docMk/>
          <pc:sldMk cId="1844510283" sldId="578"/>
        </pc:sldMkLst>
      </pc:sldChg>
      <pc:sldChg chg="del">
        <pc:chgData name="Kyle Dahlin" userId="14d2fffae17cb061" providerId="LiveId" clId="{D5E0FCAE-9819-4052-9BE8-C77A00B59F6B}" dt="2024-12-27T00:03:20.386" v="10" actId="47"/>
        <pc:sldMkLst>
          <pc:docMk/>
          <pc:sldMk cId="2829163256" sldId="580"/>
        </pc:sldMkLst>
      </pc:sldChg>
      <pc:sldChg chg="del">
        <pc:chgData name="Kyle Dahlin" userId="14d2fffae17cb061" providerId="LiveId" clId="{D5E0FCAE-9819-4052-9BE8-C77A00B59F6B}" dt="2024-12-27T02:38:22.101" v="141" actId="47"/>
        <pc:sldMkLst>
          <pc:docMk/>
          <pc:sldMk cId="835779060" sldId="582"/>
        </pc:sldMkLst>
      </pc:sldChg>
      <pc:sldChg chg="del">
        <pc:chgData name="Kyle Dahlin" userId="14d2fffae17cb061" providerId="LiveId" clId="{D5E0FCAE-9819-4052-9BE8-C77A00B59F6B}" dt="2024-12-27T02:38:23.849" v="142" actId="47"/>
        <pc:sldMkLst>
          <pc:docMk/>
          <pc:sldMk cId="1667360278" sldId="583"/>
        </pc:sldMkLst>
      </pc:sldChg>
      <pc:sldChg chg="del">
        <pc:chgData name="Kyle Dahlin" userId="14d2fffae17cb061" providerId="LiveId" clId="{D5E0FCAE-9819-4052-9BE8-C77A00B59F6B}" dt="2024-12-27T02:38:25.555" v="143" actId="47"/>
        <pc:sldMkLst>
          <pc:docMk/>
          <pc:sldMk cId="735478712" sldId="584"/>
        </pc:sldMkLst>
      </pc:sldChg>
      <pc:sldChg chg="del">
        <pc:chgData name="Kyle Dahlin" userId="14d2fffae17cb061" providerId="LiveId" clId="{D5E0FCAE-9819-4052-9BE8-C77A00B59F6B}" dt="2024-12-27T02:38:26.622" v="144" actId="47"/>
        <pc:sldMkLst>
          <pc:docMk/>
          <pc:sldMk cId="3126309677" sldId="585"/>
        </pc:sldMkLst>
      </pc:sldChg>
      <pc:sldChg chg="del">
        <pc:chgData name="Kyle Dahlin" userId="14d2fffae17cb061" providerId="LiveId" clId="{D5E0FCAE-9819-4052-9BE8-C77A00B59F6B}" dt="2024-12-27T02:38:27.686" v="145" actId="47"/>
        <pc:sldMkLst>
          <pc:docMk/>
          <pc:sldMk cId="1275883785" sldId="586"/>
        </pc:sldMkLst>
      </pc:sldChg>
      <pc:sldChg chg="del">
        <pc:chgData name="Kyle Dahlin" userId="14d2fffae17cb061" providerId="LiveId" clId="{D5E0FCAE-9819-4052-9BE8-C77A00B59F6B}" dt="2024-12-27T02:38:29.973" v="147" actId="47"/>
        <pc:sldMkLst>
          <pc:docMk/>
          <pc:sldMk cId="2009994084" sldId="587"/>
        </pc:sldMkLst>
      </pc:sldChg>
      <pc:sldChg chg="del">
        <pc:chgData name="Kyle Dahlin" userId="14d2fffae17cb061" providerId="LiveId" clId="{D5E0FCAE-9819-4052-9BE8-C77A00B59F6B}" dt="2024-12-27T02:38:28.916" v="146" actId="47"/>
        <pc:sldMkLst>
          <pc:docMk/>
          <pc:sldMk cId="4065674010" sldId="589"/>
        </pc:sldMkLst>
      </pc:sldChg>
      <pc:sldChg chg="del">
        <pc:chgData name="Kyle Dahlin" userId="14d2fffae17cb061" providerId="LiveId" clId="{D5E0FCAE-9819-4052-9BE8-C77A00B59F6B}" dt="2024-12-27T02:38:32.351" v="148" actId="47"/>
        <pc:sldMkLst>
          <pc:docMk/>
          <pc:sldMk cId="4174572485" sldId="590"/>
        </pc:sldMkLst>
      </pc:sldChg>
      <pc:sldChg chg="ord">
        <pc:chgData name="Kyle Dahlin" userId="14d2fffae17cb061" providerId="LiveId" clId="{D5E0FCAE-9819-4052-9BE8-C77A00B59F6B}" dt="2024-12-27T02:48:13.142" v="267"/>
        <pc:sldMkLst>
          <pc:docMk/>
          <pc:sldMk cId="1120253580" sldId="591"/>
        </pc:sldMkLst>
      </pc:sldChg>
      <pc:sldChg chg="modSp ord">
        <pc:chgData name="Kyle Dahlin" userId="14d2fffae17cb061" providerId="LiveId" clId="{D5E0FCAE-9819-4052-9BE8-C77A00B59F6B}" dt="2024-12-27T02:48:13.142" v="267"/>
        <pc:sldMkLst>
          <pc:docMk/>
          <pc:sldMk cId="2963579634" sldId="600"/>
        </pc:sldMkLst>
        <pc:spChg chg="mod">
          <ac:chgData name="Kyle Dahlin" userId="14d2fffae17cb061" providerId="LiveId" clId="{D5E0FCAE-9819-4052-9BE8-C77A00B59F6B}" dt="2024-12-27T02:46:44.382" v="259" actId="20577"/>
          <ac:spMkLst>
            <pc:docMk/>
            <pc:sldMk cId="2963579634" sldId="600"/>
            <ac:spMk id="3" creationId="{0EBB83E9-28A7-9581-C617-572E4BDFD8CB}"/>
          </ac:spMkLst>
        </pc:spChg>
      </pc:sldChg>
      <pc:sldChg chg="ord">
        <pc:chgData name="Kyle Dahlin" userId="14d2fffae17cb061" providerId="LiveId" clId="{D5E0FCAE-9819-4052-9BE8-C77A00B59F6B}" dt="2024-12-27T02:48:13.142" v="267"/>
        <pc:sldMkLst>
          <pc:docMk/>
          <pc:sldMk cId="4212652033" sldId="601"/>
        </pc:sldMkLst>
      </pc:sldChg>
      <pc:sldChg chg="ord">
        <pc:chgData name="Kyle Dahlin" userId="14d2fffae17cb061" providerId="LiveId" clId="{D5E0FCAE-9819-4052-9BE8-C77A00B59F6B}" dt="2024-12-27T02:48:13.142" v="267"/>
        <pc:sldMkLst>
          <pc:docMk/>
          <pc:sldMk cId="2709734569" sldId="602"/>
        </pc:sldMkLst>
      </pc:sldChg>
      <pc:sldChg chg="del">
        <pc:chgData name="Kyle Dahlin" userId="14d2fffae17cb061" providerId="LiveId" clId="{D5E0FCAE-9819-4052-9BE8-C77A00B59F6B}" dt="2024-12-27T00:02:50.265" v="0" actId="47"/>
        <pc:sldMkLst>
          <pc:docMk/>
          <pc:sldMk cId="630071534" sldId="603"/>
        </pc:sldMkLst>
      </pc:sldChg>
      <pc:sldChg chg="del">
        <pc:chgData name="Kyle Dahlin" userId="14d2fffae17cb061" providerId="LiveId" clId="{D5E0FCAE-9819-4052-9BE8-C77A00B59F6B}" dt="2024-12-27T00:02:51.462" v="1" actId="47"/>
        <pc:sldMkLst>
          <pc:docMk/>
          <pc:sldMk cId="875519079" sldId="604"/>
        </pc:sldMkLst>
      </pc:sldChg>
      <pc:sldChg chg="ord">
        <pc:chgData name="Kyle Dahlin" userId="14d2fffae17cb061" providerId="LiveId" clId="{D5E0FCAE-9819-4052-9BE8-C77A00B59F6B}" dt="2024-12-27T02:48:13.142" v="267"/>
        <pc:sldMkLst>
          <pc:docMk/>
          <pc:sldMk cId="1545971985" sldId="606"/>
        </pc:sldMkLst>
      </pc:sldChg>
      <pc:sldChg chg="ord">
        <pc:chgData name="Kyle Dahlin" userId="14d2fffae17cb061" providerId="LiveId" clId="{D5E0FCAE-9819-4052-9BE8-C77A00B59F6B}" dt="2024-12-27T02:48:13.142" v="267"/>
        <pc:sldMkLst>
          <pc:docMk/>
          <pc:sldMk cId="4128371996" sldId="607"/>
        </pc:sldMkLst>
      </pc:sldChg>
      <pc:sldChg chg="ord">
        <pc:chgData name="Kyle Dahlin" userId="14d2fffae17cb061" providerId="LiveId" clId="{D5E0FCAE-9819-4052-9BE8-C77A00B59F6B}" dt="2024-12-27T02:48:13.142" v="267"/>
        <pc:sldMkLst>
          <pc:docMk/>
          <pc:sldMk cId="399230362" sldId="608"/>
        </pc:sldMkLst>
      </pc:sldChg>
      <pc:sldChg chg="del">
        <pc:chgData name="Kyle Dahlin" userId="14d2fffae17cb061" providerId="LiveId" clId="{D5E0FCAE-9819-4052-9BE8-C77A00B59F6B}" dt="2024-12-27T02:47:43.177" v="263" actId="47"/>
        <pc:sldMkLst>
          <pc:docMk/>
          <pc:sldMk cId="988906551" sldId="609"/>
        </pc:sldMkLst>
      </pc:sldChg>
      <pc:sldChg chg="del">
        <pc:chgData name="Kyle Dahlin" userId="14d2fffae17cb061" providerId="LiveId" clId="{D5E0FCAE-9819-4052-9BE8-C77A00B59F6B}" dt="2024-12-27T02:47:44.909" v="264" actId="47"/>
        <pc:sldMkLst>
          <pc:docMk/>
          <pc:sldMk cId="3190595597" sldId="610"/>
        </pc:sldMkLst>
      </pc:sldChg>
      <pc:sldChg chg="del">
        <pc:chgData name="Kyle Dahlin" userId="14d2fffae17cb061" providerId="LiveId" clId="{D5E0FCAE-9819-4052-9BE8-C77A00B59F6B}" dt="2024-12-27T02:48:07.996" v="265" actId="47"/>
        <pc:sldMkLst>
          <pc:docMk/>
          <pc:sldMk cId="1364958301" sldId="611"/>
        </pc:sldMkLst>
      </pc:sldChg>
      <pc:sldChg chg="ord">
        <pc:chgData name="Kyle Dahlin" userId="14d2fffae17cb061" providerId="LiveId" clId="{D5E0FCAE-9819-4052-9BE8-C77A00B59F6B}" dt="2024-12-27T02:48:13.142" v="267"/>
        <pc:sldMkLst>
          <pc:docMk/>
          <pc:sldMk cId="3585299141" sldId="612"/>
        </pc:sldMkLst>
      </pc:sldChg>
      <pc:sldChg chg="ord">
        <pc:chgData name="Kyle Dahlin" userId="14d2fffae17cb061" providerId="LiveId" clId="{D5E0FCAE-9819-4052-9BE8-C77A00B59F6B}" dt="2024-12-27T02:48:13.142" v="267"/>
        <pc:sldMkLst>
          <pc:docMk/>
          <pc:sldMk cId="1949533764" sldId="615"/>
        </pc:sldMkLst>
      </pc:sldChg>
      <pc:sldChg chg="del">
        <pc:chgData name="Kyle Dahlin" userId="14d2fffae17cb061" providerId="LiveId" clId="{D5E0FCAE-9819-4052-9BE8-C77A00B59F6B}" dt="2024-12-27T03:17:13.418" v="1123" actId="47"/>
        <pc:sldMkLst>
          <pc:docMk/>
          <pc:sldMk cId="3754065577" sldId="617"/>
        </pc:sldMkLst>
      </pc:sldChg>
      <pc:sldChg chg="delSp modSp add mod">
        <pc:chgData name="Kyle Dahlin" userId="14d2fffae17cb061" providerId="LiveId" clId="{D5E0FCAE-9819-4052-9BE8-C77A00B59F6B}" dt="2024-12-27T03:39:15.229" v="1648" actId="20577"/>
        <pc:sldMkLst>
          <pc:docMk/>
          <pc:sldMk cId="3228653573" sldId="621"/>
        </pc:sldMkLst>
        <pc:spChg chg="mod topLvl">
          <ac:chgData name="Kyle Dahlin" userId="14d2fffae17cb061" providerId="LiveId" clId="{D5E0FCAE-9819-4052-9BE8-C77A00B59F6B}" dt="2024-12-27T03:38:53.348" v="1631" actId="1076"/>
          <ac:spMkLst>
            <pc:docMk/>
            <pc:sldMk cId="3228653573" sldId="621"/>
            <ac:spMk id="3" creationId="{4897C209-1D15-AFA4-3571-9BA4347F4E11}"/>
          </ac:spMkLst>
        </pc:spChg>
        <pc:spChg chg="mod">
          <ac:chgData name="Kyle Dahlin" userId="14d2fffae17cb061" providerId="LiveId" clId="{D5E0FCAE-9819-4052-9BE8-C77A00B59F6B}" dt="2024-12-27T03:37:56.776" v="1589" actId="20577"/>
          <ac:spMkLst>
            <pc:docMk/>
            <pc:sldMk cId="3228653573" sldId="621"/>
            <ac:spMk id="6" creationId="{FB7BAE59-9A1C-F5A0-E63A-BB21FFEAC6D8}"/>
          </ac:spMkLst>
        </pc:spChg>
        <pc:spChg chg="mod">
          <ac:chgData name="Kyle Dahlin" userId="14d2fffae17cb061" providerId="LiveId" clId="{D5E0FCAE-9819-4052-9BE8-C77A00B59F6B}" dt="2024-12-27T03:39:15.229" v="1648" actId="20577"/>
          <ac:spMkLst>
            <pc:docMk/>
            <pc:sldMk cId="3228653573" sldId="621"/>
            <ac:spMk id="7" creationId="{6FACDC60-309B-2712-5BFE-5C2B1CEFE5FA}"/>
          </ac:spMkLst>
        </pc:spChg>
        <pc:spChg chg="mod">
          <ac:chgData name="Kyle Dahlin" userId="14d2fffae17cb061" providerId="LiveId" clId="{D5E0FCAE-9819-4052-9BE8-C77A00B59F6B}" dt="2024-12-27T03:39:15.229" v="1648" actId="20577"/>
          <ac:spMkLst>
            <pc:docMk/>
            <pc:sldMk cId="3228653573" sldId="621"/>
            <ac:spMk id="9" creationId="{1CF3627F-54CD-EBE7-B97E-2B3E58AAA4E8}"/>
          </ac:spMkLst>
        </pc:spChg>
        <pc:spChg chg="mod">
          <ac:chgData name="Kyle Dahlin" userId="14d2fffae17cb061" providerId="LiveId" clId="{D5E0FCAE-9819-4052-9BE8-C77A00B59F6B}" dt="2024-12-27T03:37:56.553" v="1588" actId="20577"/>
          <ac:spMkLst>
            <pc:docMk/>
            <pc:sldMk cId="3228653573" sldId="621"/>
            <ac:spMk id="10" creationId="{E6E75D22-EECA-AFD3-A746-82D94CF70E0F}"/>
          </ac:spMkLst>
        </pc:spChg>
        <pc:spChg chg="mod topLvl">
          <ac:chgData name="Kyle Dahlin" userId="14d2fffae17cb061" providerId="LiveId" clId="{D5E0FCAE-9819-4052-9BE8-C77A00B59F6B}" dt="2024-12-27T03:38:59.834" v="1632" actId="1076"/>
          <ac:spMkLst>
            <pc:docMk/>
            <pc:sldMk cId="3228653573" sldId="621"/>
            <ac:spMk id="37" creationId="{12254AF5-84A3-28A2-F58A-EABD585DE55F}"/>
          </ac:spMkLst>
        </pc:spChg>
        <pc:grpChg chg="del mod">
          <ac:chgData name="Kyle Dahlin" userId="14d2fffae17cb061" providerId="LiveId" clId="{D5E0FCAE-9819-4052-9BE8-C77A00B59F6B}" dt="2024-12-27T03:38:50.636" v="1629" actId="165"/>
          <ac:grpSpMkLst>
            <pc:docMk/>
            <pc:sldMk cId="3228653573" sldId="621"/>
            <ac:grpSpMk id="14" creationId="{D94F2059-E4BD-42A9-8859-660317E8D822}"/>
          </ac:grpSpMkLst>
        </pc:grpChg>
        <pc:grpChg chg="mod">
          <ac:chgData name="Kyle Dahlin" userId="14d2fffae17cb061" providerId="LiveId" clId="{D5E0FCAE-9819-4052-9BE8-C77A00B59F6B}" dt="2024-12-27T03:37:56.553" v="1588" actId="20577"/>
          <ac:grpSpMkLst>
            <pc:docMk/>
            <pc:sldMk cId="3228653573" sldId="621"/>
            <ac:grpSpMk id="15" creationId="{D0ED4C12-DD5B-795C-39F6-B3CD56840504}"/>
          </ac:grpSpMkLst>
        </pc:grpChg>
        <pc:grpChg chg="mod">
          <ac:chgData name="Kyle Dahlin" userId="14d2fffae17cb061" providerId="LiveId" clId="{D5E0FCAE-9819-4052-9BE8-C77A00B59F6B}" dt="2024-12-27T03:39:15.229" v="1648" actId="20577"/>
          <ac:grpSpMkLst>
            <pc:docMk/>
            <pc:sldMk cId="3228653573" sldId="621"/>
            <ac:grpSpMk id="16" creationId="{D940AC39-81EE-5943-FAC6-6B5C37801DD9}"/>
          </ac:grpSpMkLst>
        </pc:grpChg>
      </pc:sldChg>
      <pc:sldChg chg="del">
        <pc:chgData name="Kyle Dahlin" userId="14d2fffae17cb061" providerId="LiveId" clId="{D5E0FCAE-9819-4052-9BE8-C77A00B59F6B}" dt="2024-12-27T03:17:10.714" v="1122" actId="47"/>
        <pc:sldMkLst>
          <pc:docMk/>
          <pc:sldMk cId="902260079" sldId="622"/>
        </pc:sldMkLst>
      </pc:sldChg>
      <pc:sldChg chg="del">
        <pc:chgData name="Kyle Dahlin" userId="14d2fffae17cb061" providerId="LiveId" clId="{D5E0FCAE-9819-4052-9BE8-C77A00B59F6B}" dt="2024-12-27T03:17:16.559" v="1124" actId="47"/>
        <pc:sldMkLst>
          <pc:docMk/>
          <pc:sldMk cId="490483720" sldId="623"/>
        </pc:sldMkLst>
      </pc:sldChg>
      <pc:sldChg chg="del">
        <pc:chgData name="Kyle Dahlin" userId="14d2fffae17cb061" providerId="LiveId" clId="{D5E0FCAE-9819-4052-9BE8-C77A00B59F6B}" dt="2024-12-27T03:17:27.671" v="1125" actId="47"/>
        <pc:sldMkLst>
          <pc:docMk/>
          <pc:sldMk cId="2753535060" sldId="624"/>
        </pc:sldMkLst>
      </pc:sldChg>
      <pc:sldChg chg="del">
        <pc:chgData name="Kyle Dahlin" userId="14d2fffae17cb061" providerId="LiveId" clId="{D5E0FCAE-9819-4052-9BE8-C77A00B59F6B}" dt="2024-12-27T03:39:38.615" v="1649" actId="47"/>
        <pc:sldMkLst>
          <pc:docMk/>
          <pc:sldMk cId="1408829418" sldId="625"/>
        </pc:sldMkLst>
      </pc:sldChg>
      <pc:sldChg chg="mod modShow">
        <pc:chgData name="Kyle Dahlin" userId="14d2fffae17cb061" providerId="LiveId" clId="{D5E0FCAE-9819-4052-9BE8-C77A00B59F6B}" dt="2024-12-27T02:50:07.025" v="292" actId="729"/>
        <pc:sldMkLst>
          <pc:docMk/>
          <pc:sldMk cId="3270224614" sldId="628"/>
        </pc:sldMkLst>
      </pc:sldChg>
      <pc:sldChg chg="addSp delSp modSp mod ord modAnim modShow">
        <pc:chgData name="Kyle Dahlin" userId="14d2fffae17cb061" providerId="LiveId" clId="{D5E0FCAE-9819-4052-9BE8-C77A00B59F6B}" dt="2024-12-27T03:01:42.844" v="476"/>
        <pc:sldMkLst>
          <pc:docMk/>
          <pc:sldMk cId="2267721775" sldId="633"/>
        </pc:sldMkLst>
        <pc:spChg chg="add mod">
          <ac:chgData name="Kyle Dahlin" userId="14d2fffae17cb061" providerId="LiveId" clId="{D5E0FCAE-9819-4052-9BE8-C77A00B59F6B}" dt="2024-12-27T02:55:02.969" v="361" actId="1037"/>
          <ac:spMkLst>
            <pc:docMk/>
            <pc:sldMk cId="2267721775" sldId="633"/>
            <ac:spMk id="2" creationId="{BF335C38-E2BA-2656-B62A-47D5DE71C04B}"/>
          </ac:spMkLst>
        </pc:spChg>
        <pc:spChg chg="mod">
          <ac:chgData name="Kyle Dahlin" userId="14d2fffae17cb061" providerId="LiveId" clId="{D5E0FCAE-9819-4052-9BE8-C77A00B59F6B}" dt="2024-12-27T02:58:51.417" v="390" actId="20577"/>
          <ac:spMkLst>
            <pc:docMk/>
            <pc:sldMk cId="2267721775" sldId="633"/>
            <ac:spMk id="3" creationId="{6428D0F2-059E-B0CB-182F-3CE8F4F10C75}"/>
          </ac:spMkLst>
        </pc:spChg>
        <pc:spChg chg="mod">
          <ac:chgData name="Kyle Dahlin" userId="14d2fffae17cb061" providerId="LiveId" clId="{D5E0FCAE-9819-4052-9BE8-C77A00B59F6B}" dt="2024-12-27T02:59:48.271" v="426" actId="403"/>
          <ac:spMkLst>
            <pc:docMk/>
            <pc:sldMk cId="2267721775" sldId="633"/>
            <ac:spMk id="5" creationId="{7E6AF73D-5865-1F6B-8D45-B3BE33410E32}"/>
          </ac:spMkLst>
        </pc:spChg>
        <pc:spChg chg="mod">
          <ac:chgData name="Kyle Dahlin" userId="14d2fffae17cb061" providerId="LiveId" clId="{D5E0FCAE-9819-4052-9BE8-C77A00B59F6B}" dt="2024-12-27T02:59:02.098" v="394" actId="20577"/>
          <ac:spMkLst>
            <pc:docMk/>
            <pc:sldMk cId="2267721775" sldId="633"/>
            <ac:spMk id="8" creationId="{BD64D4A6-2557-243A-4DD3-D851C1F1EAAD}"/>
          </ac:spMkLst>
        </pc:spChg>
        <pc:spChg chg="mod">
          <ac:chgData name="Kyle Dahlin" userId="14d2fffae17cb061" providerId="LiveId" clId="{D5E0FCAE-9819-4052-9BE8-C77A00B59F6B}" dt="2024-12-27T02:59:17.610" v="400" actId="20577"/>
          <ac:spMkLst>
            <pc:docMk/>
            <pc:sldMk cId="2267721775" sldId="633"/>
            <ac:spMk id="9" creationId="{614095AF-1F05-6CFF-8F49-BF94790AD92C}"/>
          </ac:spMkLst>
        </pc:spChg>
        <pc:spChg chg="mod">
          <ac:chgData name="Kyle Dahlin" userId="14d2fffae17cb061" providerId="LiveId" clId="{D5E0FCAE-9819-4052-9BE8-C77A00B59F6B}" dt="2024-12-27T02:59:40.728" v="411" actId="404"/>
          <ac:spMkLst>
            <pc:docMk/>
            <pc:sldMk cId="2267721775" sldId="633"/>
            <ac:spMk id="10" creationId="{1D228AA2-B0A8-81DD-466E-1986C5523F63}"/>
          </ac:spMkLst>
        </pc:spChg>
        <pc:spChg chg="add mod">
          <ac:chgData name="Kyle Dahlin" userId="14d2fffae17cb061" providerId="LiveId" clId="{D5E0FCAE-9819-4052-9BE8-C77A00B59F6B}" dt="2024-12-27T03:01:03.154" v="474" actId="1076"/>
          <ac:spMkLst>
            <pc:docMk/>
            <pc:sldMk cId="2267721775" sldId="633"/>
            <ac:spMk id="18" creationId="{26A13AA2-3111-2BE1-B4AD-F3E8972B36CD}"/>
          </ac:spMkLst>
        </pc:spChg>
        <pc:spChg chg="add mod">
          <ac:chgData name="Kyle Dahlin" userId="14d2fffae17cb061" providerId="LiveId" clId="{D5E0FCAE-9819-4052-9BE8-C77A00B59F6B}" dt="2024-12-27T03:00:24.295" v="446"/>
          <ac:spMkLst>
            <pc:docMk/>
            <pc:sldMk cId="2267721775" sldId="633"/>
            <ac:spMk id="19" creationId="{19B7BCC1-EEFA-CCA8-C2A0-35A7673602AF}"/>
          </ac:spMkLst>
        </pc:spChg>
        <pc:spChg chg="add mod">
          <ac:chgData name="Kyle Dahlin" userId="14d2fffae17cb061" providerId="LiveId" clId="{D5E0FCAE-9819-4052-9BE8-C77A00B59F6B}" dt="2024-12-27T03:00:24.295" v="446"/>
          <ac:spMkLst>
            <pc:docMk/>
            <pc:sldMk cId="2267721775" sldId="633"/>
            <ac:spMk id="20" creationId="{D47238EE-BE8F-3B93-D59F-0438C37EE273}"/>
          </ac:spMkLst>
        </pc:spChg>
        <pc:spChg chg="add mod">
          <ac:chgData name="Kyle Dahlin" userId="14d2fffae17cb061" providerId="LiveId" clId="{D5E0FCAE-9819-4052-9BE8-C77A00B59F6B}" dt="2024-12-27T03:00:24.295" v="446"/>
          <ac:spMkLst>
            <pc:docMk/>
            <pc:sldMk cId="2267721775" sldId="633"/>
            <ac:spMk id="21" creationId="{B61722D0-3EC7-832D-326E-A70528F57250}"/>
          </ac:spMkLst>
        </pc:spChg>
        <pc:spChg chg="add mod">
          <ac:chgData name="Kyle Dahlin" userId="14d2fffae17cb061" providerId="LiveId" clId="{D5E0FCAE-9819-4052-9BE8-C77A00B59F6B}" dt="2024-12-27T03:00:24.295" v="446"/>
          <ac:spMkLst>
            <pc:docMk/>
            <pc:sldMk cId="2267721775" sldId="633"/>
            <ac:spMk id="23" creationId="{54F0D3B9-0C26-DE03-6499-E7B30FA8B187}"/>
          </ac:spMkLst>
        </pc:spChg>
        <pc:spChg chg="add mod">
          <ac:chgData name="Kyle Dahlin" userId="14d2fffae17cb061" providerId="LiveId" clId="{D5E0FCAE-9819-4052-9BE8-C77A00B59F6B}" dt="2024-12-27T03:00:52.563" v="473" actId="1076"/>
          <ac:spMkLst>
            <pc:docMk/>
            <pc:sldMk cId="2267721775" sldId="633"/>
            <ac:spMk id="24" creationId="{74E6299F-1479-EE8C-1411-D176FE7F6F5B}"/>
          </ac:spMkLst>
        </pc:spChg>
        <pc:spChg chg="add mod">
          <ac:chgData name="Kyle Dahlin" userId="14d2fffae17cb061" providerId="LiveId" clId="{D5E0FCAE-9819-4052-9BE8-C77A00B59F6B}" dt="2024-12-27T03:00:49.219" v="472" actId="1076"/>
          <ac:spMkLst>
            <pc:docMk/>
            <pc:sldMk cId="2267721775" sldId="633"/>
            <ac:spMk id="25" creationId="{E959878B-28BA-74DD-07C6-9AED7BC8EB18}"/>
          </ac:spMkLst>
        </pc:spChg>
        <pc:spChg chg="add mod">
          <ac:chgData name="Kyle Dahlin" userId="14d2fffae17cb061" providerId="LiveId" clId="{D5E0FCAE-9819-4052-9BE8-C77A00B59F6B}" dt="2024-12-27T03:00:40.735" v="471" actId="1037"/>
          <ac:spMkLst>
            <pc:docMk/>
            <pc:sldMk cId="2267721775" sldId="633"/>
            <ac:spMk id="26" creationId="{F709EA68-20D7-1457-DF5A-EFA204E466BC}"/>
          </ac:spMkLst>
        </pc:spChg>
        <pc:spChg chg="add mod">
          <ac:chgData name="Kyle Dahlin" userId="14d2fffae17cb061" providerId="LiveId" clId="{D5E0FCAE-9819-4052-9BE8-C77A00B59F6B}" dt="2024-12-27T03:00:40.735" v="471" actId="1037"/>
          <ac:spMkLst>
            <pc:docMk/>
            <pc:sldMk cId="2267721775" sldId="633"/>
            <ac:spMk id="27" creationId="{AF52A0F7-7B7A-79E6-95CE-F83EAEBCB00E}"/>
          </ac:spMkLst>
        </pc:spChg>
        <pc:spChg chg="del">
          <ac:chgData name="Kyle Dahlin" userId="14d2fffae17cb061" providerId="LiveId" clId="{D5E0FCAE-9819-4052-9BE8-C77A00B59F6B}" dt="2024-12-27T03:00:36.074" v="448" actId="478"/>
          <ac:spMkLst>
            <pc:docMk/>
            <pc:sldMk cId="2267721775" sldId="633"/>
            <ac:spMk id="36" creationId="{AD4CB9B7-94F9-4C72-EBB6-63B90069F50B}"/>
          </ac:spMkLst>
        </pc:spChg>
        <pc:spChg chg="del">
          <ac:chgData name="Kyle Dahlin" userId="14d2fffae17cb061" providerId="LiveId" clId="{D5E0FCAE-9819-4052-9BE8-C77A00B59F6B}" dt="2024-12-27T03:00:36.074" v="448" actId="478"/>
          <ac:spMkLst>
            <pc:docMk/>
            <pc:sldMk cId="2267721775" sldId="633"/>
            <ac:spMk id="37" creationId="{96D960BB-4335-15EA-9D40-C71C53E924D1}"/>
          </ac:spMkLst>
        </pc:spChg>
        <pc:spChg chg="del">
          <ac:chgData name="Kyle Dahlin" userId="14d2fffae17cb061" providerId="LiveId" clId="{D5E0FCAE-9819-4052-9BE8-C77A00B59F6B}" dt="2024-12-27T02:59:55.371" v="442" actId="478"/>
          <ac:spMkLst>
            <pc:docMk/>
            <pc:sldMk cId="2267721775" sldId="633"/>
            <ac:spMk id="39" creationId="{0E66D433-4DAC-99FD-BDCA-737E2B42DAAF}"/>
          </ac:spMkLst>
        </pc:spChg>
        <pc:spChg chg="del">
          <ac:chgData name="Kyle Dahlin" userId="14d2fffae17cb061" providerId="LiveId" clId="{D5E0FCAE-9819-4052-9BE8-C77A00B59F6B}" dt="2024-12-27T03:00:36.074" v="448" actId="478"/>
          <ac:spMkLst>
            <pc:docMk/>
            <pc:sldMk cId="2267721775" sldId="633"/>
            <ac:spMk id="50" creationId="{50723A5E-6C1A-1737-FA30-D0DA79FBD672}"/>
          </ac:spMkLst>
        </pc:spChg>
        <pc:spChg chg="del">
          <ac:chgData name="Kyle Dahlin" userId="14d2fffae17cb061" providerId="LiveId" clId="{D5E0FCAE-9819-4052-9BE8-C77A00B59F6B}" dt="2024-12-27T03:00:36.074" v="448" actId="478"/>
          <ac:spMkLst>
            <pc:docMk/>
            <pc:sldMk cId="2267721775" sldId="633"/>
            <ac:spMk id="52" creationId="{21FC627C-1486-B0A0-D561-981AD54E66FD}"/>
          </ac:spMkLst>
        </pc:spChg>
        <pc:spChg chg="del mod">
          <ac:chgData name="Kyle Dahlin" userId="14d2fffae17cb061" providerId="LiveId" clId="{D5E0FCAE-9819-4052-9BE8-C77A00B59F6B}" dt="2024-12-27T03:00:36.074" v="448" actId="478"/>
          <ac:spMkLst>
            <pc:docMk/>
            <pc:sldMk cId="2267721775" sldId="633"/>
            <ac:spMk id="54" creationId="{424B180A-C11E-A2DD-D691-959F12B7B7B1}"/>
          </ac:spMkLst>
        </pc:spChg>
        <pc:spChg chg="del">
          <ac:chgData name="Kyle Dahlin" userId="14d2fffae17cb061" providerId="LiveId" clId="{D5E0FCAE-9819-4052-9BE8-C77A00B59F6B}" dt="2024-12-27T03:00:36.074" v="448" actId="478"/>
          <ac:spMkLst>
            <pc:docMk/>
            <pc:sldMk cId="2267721775" sldId="633"/>
            <ac:spMk id="57" creationId="{2ADC787F-C08C-4F5B-B17F-CF57EA8E4F35}"/>
          </ac:spMkLst>
        </pc:spChg>
        <pc:spChg chg="del">
          <ac:chgData name="Kyle Dahlin" userId="14d2fffae17cb061" providerId="LiveId" clId="{D5E0FCAE-9819-4052-9BE8-C77A00B59F6B}" dt="2024-12-27T03:00:36.074" v="448" actId="478"/>
          <ac:spMkLst>
            <pc:docMk/>
            <pc:sldMk cId="2267721775" sldId="633"/>
            <ac:spMk id="66" creationId="{60870446-0950-84CB-B1D4-D6675C708645}"/>
          </ac:spMkLst>
        </pc:spChg>
        <pc:spChg chg="del mod">
          <ac:chgData name="Kyle Dahlin" userId="14d2fffae17cb061" providerId="LiveId" clId="{D5E0FCAE-9819-4052-9BE8-C77A00B59F6B}" dt="2024-12-27T03:00:36.074" v="448" actId="478"/>
          <ac:spMkLst>
            <pc:docMk/>
            <pc:sldMk cId="2267721775" sldId="633"/>
            <ac:spMk id="68" creationId="{93FB93F8-14F9-0764-C049-316DB3F3C3B0}"/>
          </ac:spMkLst>
        </pc:spChg>
        <pc:spChg chg="del">
          <ac:chgData name="Kyle Dahlin" userId="14d2fffae17cb061" providerId="LiveId" clId="{D5E0FCAE-9819-4052-9BE8-C77A00B59F6B}" dt="2024-12-27T03:00:14.693" v="445" actId="478"/>
          <ac:spMkLst>
            <pc:docMk/>
            <pc:sldMk cId="2267721775" sldId="633"/>
            <ac:spMk id="71" creationId="{AEAFB698-60BA-2160-86F2-5E6A954A8DDA}"/>
          </ac:spMkLst>
        </pc:spChg>
        <pc:spChg chg="del mod">
          <ac:chgData name="Kyle Dahlin" userId="14d2fffae17cb061" providerId="LiveId" clId="{D5E0FCAE-9819-4052-9BE8-C77A00B59F6B}" dt="2024-12-27T03:00:36.074" v="448" actId="478"/>
          <ac:spMkLst>
            <pc:docMk/>
            <pc:sldMk cId="2267721775" sldId="633"/>
            <ac:spMk id="72" creationId="{91B094DD-9264-53C2-68E2-CDB16B1DB937}"/>
          </ac:spMkLst>
        </pc:spChg>
        <pc:spChg chg="del">
          <ac:chgData name="Kyle Dahlin" userId="14d2fffae17cb061" providerId="LiveId" clId="{D5E0FCAE-9819-4052-9BE8-C77A00B59F6B}" dt="2024-12-27T03:00:36.074" v="448" actId="478"/>
          <ac:spMkLst>
            <pc:docMk/>
            <pc:sldMk cId="2267721775" sldId="633"/>
            <ac:spMk id="73" creationId="{A9B2661C-F9C1-F27E-7910-F104407B6219}"/>
          </ac:spMkLst>
        </pc:spChg>
        <pc:spChg chg="mod">
          <ac:chgData name="Kyle Dahlin" userId="14d2fffae17cb061" providerId="LiveId" clId="{D5E0FCAE-9819-4052-9BE8-C77A00B59F6B}" dt="2024-12-27T02:59:53.001" v="441" actId="20577"/>
          <ac:spMkLst>
            <pc:docMk/>
            <pc:sldMk cId="2267721775" sldId="633"/>
            <ac:spMk id="78" creationId="{3EBA0AAD-D702-3BFE-5C7A-1F210617EF3C}"/>
          </ac:spMkLst>
        </pc:spChg>
        <pc:cxnChg chg="mod">
          <ac:chgData name="Kyle Dahlin" userId="14d2fffae17cb061" providerId="LiveId" clId="{D5E0FCAE-9819-4052-9BE8-C77A00B59F6B}" dt="2024-12-27T02:55:02.969" v="361" actId="1037"/>
          <ac:cxnSpMkLst>
            <pc:docMk/>
            <pc:sldMk cId="2267721775" sldId="633"/>
            <ac:cxnSpMk id="14" creationId="{5015964C-B3AB-2EC7-D343-AD96DF959E81}"/>
          </ac:cxnSpMkLst>
        </pc:cxnChg>
        <pc:cxnChg chg="mod">
          <ac:chgData name="Kyle Dahlin" userId="14d2fffae17cb061" providerId="LiveId" clId="{D5E0FCAE-9819-4052-9BE8-C77A00B59F6B}" dt="2024-12-27T02:55:02.969" v="361" actId="1037"/>
          <ac:cxnSpMkLst>
            <pc:docMk/>
            <pc:sldMk cId="2267721775" sldId="633"/>
            <ac:cxnSpMk id="16" creationId="{850D8E25-157F-3FF9-286D-A650DA01CA79}"/>
          </ac:cxnSpMkLst>
        </pc:cxnChg>
        <pc:cxnChg chg="mod">
          <ac:chgData name="Kyle Dahlin" userId="14d2fffae17cb061" providerId="LiveId" clId="{D5E0FCAE-9819-4052-9BE8-C77A00B59F6B}" dt="2024-12-27T02:55:02.969" v="361" actId="1037"/>
          <ac:cxnSpMkLst>
            <pc:docMk/>
            <pc:sldMk cId="2267721775" sldId="633"/>
            <ac:cxnSpMk id="29" creationId="{6CA66C68-ED05-86A3-5D40-BD4DF1443A0B}"/>
          </ac:cxnSpMkLst>
        </pc:cxnChg>
      </pc:sldChg>
      <pc:sldChg chg="addSp modSp new mod modShow">
        <pc:chgData name="Kyle Dahlin" userId="14d2fffae17cb061" providerId="LiveId" clId="{D5E0FCAE-9819-4052-9BE8-C77A00B59F6B}" dt="2024-12-27T02:48:25.935" v="269" actId="403"/>
        <pc:sldMkLst>
          <pc:docMk/>
          <pc:sldMk cId="24357155" sldId="634"/>
        </pc:sldMkLst>
        <pc:spChg chg="add mod">
          <ac:chgData name="Kyle Dahlin" userId="14d2fffae17cb061" providerId="LiveId" clId="{D5E0FCAE-9819-4052-9BE8-C77A00B59F6B}" dt="2024-12-27T02:48:25.935" v="269" actId="403"/>
          <ac:spMkLst>
            <pc:docMk/>
            <pc:sldMk cId="24357155" sldId="634"/>
            <ac:spMk id="3" creationId="{44FAED0C-01B7-EE54-F683-C0D1D32C128B}"/>
          </ac:spMkLst>
        </pc:spChg>
      </pc:sldChg>
      <pc:sldChg chg="modSp add del mod">
        <pc:chgData name="Kyle Dahlin" userId="14d2fffae17cb061" providerId="LiveId" clId="{D5E0FCAE-9819-4052-9BE8-C77A00B59F6B}" dt="2024-12-27T02:57:29.424" v="375" actId="47"/>
        <pc:sldMkLst>
          <pc:docMk/>
          <pc:sldMk cId="3039383987" sldId="635"/>
        </pc:sldMkLst>
        <pc:spChg chg="mod">
          <ac:chgData name="Kyle Dahlin" userId="14d2fffae17cb061" providerId="LiveId" clId="{D5E0FCAE-9819-4052-9BE8-C77A00B59F6B}" dt="2024-12-27T02:57:10.880" v="373"/>
          <ac:spMkLst>
            <pc:docMk/>
            <pc:sldMk cId="3039383987" sldId="635"/>
            <ac:spMk id="11" creationId="{6519E673-EA67-BB24-35DB-2AA5A684CACC}"/>
          </ac:spMkLst>
        </pc:spChg>
      </pc:sldChg>
      <pc:sldChg chg="modSp add mod">
        <pc:chgData name="Kyle Dahlin" userId="14d2fffae17cb061" providerId="LiveId" clId="{D5E0FCAE-9819-4052-9BE8-C77A00B59F6B}" dt="2024-12-27T02:57:39.242" v="377"/>
        <pc:sldMkLst>
          <pc:docMk/>
          <pc:sldMk cId="304548682" sldId="636"/>
        </pc:sldMkLst>
        <pc:spChg chg="mod">
          <ac:chgData name="Kyle Dahlin" userId="14d2fffae17cb061" providerId="LiveId" clId="{D5E0FCAE-9819-4052-9BE8-C77A00B59F6B}" dt="2024-12-27T02:57:39.242" v="377"/>
          <ac:spMkLst>
            <pc:docMk/>
            <pc:sldMk cId="304548682" sldId="636"/>
            <ac:spMk id="6" creationId="{84B8435E-589E-08DB-8909-E25F45F86F9C}"/>
          </ac:spMkLst>
        </pc:spChg>
      </pc:sldChg>
      <pc:sldChg chg="modSp add del">
        <pc:chgData name="Kyle Dahlin" userId="14d2fffae17cb061" providerId="LiveId" clId="{D5E0FCAE-9819-4052-9BE8-C77A00B59F6B}" dt="2024-12-27T03:05:26.241" v="739" actId="47"/>
        <pc:sldMkLst>
          <pc:docMk/>
          <pc:sldMk cId="3659517246" sldId="637"/>
        </pc:sldMkLst>
        <pc:spChg chg="mod">
          <ac:chgData name="Kyle Dahlin" userId="14d2fffae17cb061" providerId="LiveId" clId="{D5E0FCAE-9819-4052-9BE8-C77A00B59F6B}" dt="2024-12-27T02:52:41.110" v="311" actId="20577"/>
          <ac:spMkLst>
            <pc:docMk/>
            <pc:sldMk cId="3659517246" sldId="637"/>
            <ac:spMk id="4" creationId="{8843C7B6-AA67-F4DF-665F-82E50CDA6143}"/>
          </ac:spMkLst>
        </pc:spChg>
        <pc:spChg chg="mod">
          <ac:chgData name="Kyle Dahlin" userId="14d2fffae17cb061" providerId="LiveId" clId="{D5E0FCAE-9819-4052-9BE8-C77A00B59F6B}" dt="2024-12-27T02:52:42.773" v="312" actId="20577"/>
          <ac:spMkLst>
            <pc:docMk/>
            <pc:sldMk cId="3659517246" sldId="637"/>
            <ac:spMk id="9" creationId="{0489D67D-930E-D4FE-3B42-5E676F493F77}"/>
          </ac:spMkLst>
        </pc:spChg>
        <pc:spChg chg="mod">
          <ac:chgData name="Kyle Dahlin" userId="14d2fffae17cb061" providerId="LiveId" clId="{D5E0FCAE-9819-4052-9BE8-C77A00B59F6B}" dt="2024-12-27T02:52:44.257" v="313" actId="20577"/>
          <ac:spMkLst>
            <pc:docMk/>
            <pc:sldMk cId="3659517246" sldId="637"/>
            <ac:spMk id="13" creationId="{995A752E-4BC5-DA86-DB7A-612E9C5F775F}"/>
          </ac:spMkLst>
        </pc:spChg>
        <pc:spChg chg="mod">
          <ac:chgData name="Kyle Dahlin" userId="14d2fffae17cb061" providerId="LiveId" clId="{D5E0FCAE-9819-4052-9BE8-C77A00B59F6B}" dt="2024-12-27T02:52:46.700" v="314" actId="20577"/>
          <ac:spMkLst>
            <pc:docMk/>
            <pc:sldMk cId="3659517246" sldId="637"/>
            <ac:spMk id="16" creationId="{E1D9E789-53F7-02AF-4234-311A8FD113D1}"/>
          </ac:spMkLst>
        </pc:spChg>
        <pc:spChg chg="mod">
          <ac:chgData name="Kyle Dahlin" userId="14d2fffae17cb061" providerId="LiveId" clId="{D5E0FCAE-9819-4052-9BE8-C77A00B59F6B}" dt="2024-12-27T02:52:54.648" v="318" actId="20577"/>
          <ac:spMkLst>
            <pc:docMk/>
            <pc:sldMk cId="3659517246" sldId="637"/>
            <ac:spMk id="17" creationId="{FE1D0919-C10F-0127-D529-F80B48FD808F}"/>
          </ac:spMkLst>
        </pc:spChg>
        <pc:spChg chg="mod">
          <ac:chgData name="Kyle Dahlin" userId="14d2fffae17cb061" providerId="LiveId" clId="{D5E0FCAE-9819-4052-9BE8-C77A00B59F6B}" dt="2024-12-27T02:52:51.075" v="316" actId="20577"/>
          <ac:spMkLst>
            <pc:docMk/>
            <pc:sldMk cId="3659517246" sldId="637"/>
            <ac:spMk id="20" creationId="{3F3EEF7C-BAA3-F3A1-38E4-B48455C5E6AA}"/>
          </ac:spMkLst>
        </pc:spChg>
        <pc:spChg chg="mod">
          <ac:chgData name="Kyle Dahlin" userId="14d2fffae17cb061" providerId="LiveId" clId="{D5E0FCAE-9819-4052-9BE8-C77A00B59F6B}" dt="2024-12-27T02:52:52.987" v="317" actId="20577"/>
          <ac:spMkLst>
            <pc:docMk/>
            <pc:sldMk cId="3659517246" sldId="637"/>
            <ac:spMk id="21" creationId="{51028CC6-8E51-5A7E-7008-1654F5815613}"/>
          </ac:spMkLst>
        </pc:spChg>
        <pc:spChg chg="mod">
          <ac:chgData name="Kyle Dahlin" userId="14d2fffae17cb061" providerId="LiveId" clId="{D5E0FCAE-9819-4052-9BE8-C77A00B59F6B}" dt="2024-12-27T02:52:56.421" v="319" actId="20577"/>
          <ac:spMkLst>
            <pc:docMk/>
            <pc:sldMk cId="3659517246" sldId="637"/>
            <ac:spMk id="22" creationId="{4C41BE44-EC46-D090-6DB7-37322941DC4A}"/>
          </ac:spMkLst>
        </pc:spChg>
        <pc:spChg chg="mod">
          <ac:chgData name="Kyle Dahlin" userId="14d2fffae17cb061" providerId="LiveId" clId="{D5E0FCAE-9819-4052-9BE8-C77A00B59F6B}" dt="2024-12-27T02:52:48.939" v="315" actId="20577"/>
          <ac:spMkLst>
            <pc:docMk/>
            <pc:sldMk cId="3659517246" sldId="637"/>
            <ac:spMk id="23" creationId="{39A2B2B6-A2D0-BB11-A3CC-CCC96C10366F}"/>
          </ac:spMkLst>
        </pc:spChg>
      </pc:sldChg>
      <pc:sldChg chg="addSp delSp modSp add mod ord">
        <pc:chgData name="Kyle Dahlin" userId="14d2fffae17cb061" providerId="LiveId" clId="{D5E0FCAE-9819-4052-9BE8-C77A00B59F6B}" dt="2024-12-27T03:15:28.339" v="1092" actId="12789"/>
        <pc:sldMkLst>
          <pc:docMk/>
          <pc:sldMk cId="2563645148" sldId="638"/>
        </pc:sldMkLst>
        <pc:spChg chg="add mod">
          <ac:chgData name="Kyle Dahlin" userId="14d2fffae17cb061" providerId="LiveId" clId="{D5E0FCAE-9819-4052-9BE8-C77A00B59F6B}" dt="2024-12-27T03:15:28.339" v="1092" actId="12789"/>
          <ac:spMkLst>
            <pc:docMk/>
            <pc:sldMk cId="2563645148" sldId="638"/>
            <ac:spMk id="3" creationId="{E47A27E0-3AC7-63AD-C27E-7581EB5A2C53}"/>
          </ac:spMkLst>
        </pc:spChg>
        <pc:spChg chg="mod">
          <ac:chgData name="Kyle Dahlin" userId="14d2fffae17cb061" providerId="LiveId" clId="{D5E0FCAE-9819-4052-9BE8-C77A00B59F6B}" dt="2024-12-27T03:15:21.626" v="1091" actId="1038"/>
          <ac:spMkLst>
            <pc:docMk/>
            <pc:sldMk cId="2563645148" sldId="638"/>
            <ac:spMk id="4" creationId="{D74DECEB-7B53-2339-DEFF-28079CD062D1}"/>
          </ac:spMkLst>
        </pc:spChg>
        <pc:spChg chg="add mod">
          <ac:chgData name="Kyle Dahlin" userId="14d2fffae17cb061" providerId="LiveId" clId="{D5E0FCAE-9819-4052-9BE8-C77A00B59F6B}" dt="2024-12-27T03:09:51.615" v="819" actId="1038"/>
          <ac:spMkLst>
            <pc:docMk/>
            <pc:sldMk cId="2563645148" sldId="638"/>
            <ac:spMk id="6" creationId="{348F5D7C-9681-5445-7AB6-256F59F8E716}"/>
          </ac:spMkLst>
        </pc:spChg>
        <pc:spChg chg="add mod">
          <ac:chgData name="Kyle Dahlin" userId="14d2fffae17cb061" providerId="LiveId" clId="{D5E0FCAE-9819-4052-9BE8-C77A00B59F6B}" dt="2024-12-27T03:15:28.339" v="1092" actId="12789"/>
          <ac:spMkLst>
            <pc:docMk/>
            <pc:sldMk cId="2563645148" sldId="638"/>
            <ac:spMk id="7" creationId="{EB24093A-AF21-D766-55CA-2898DE498568}"/>
          </ac:spMkLst>
        </pc:spChg>
        <pc:spChg chg="add mod">
          <ac:chgData name="Kyle Dahlin" userId="14d2fffae17cb061" providerId="LiveId" clId="{D5E0FCAE-9819-4052-9BE8-C77A00B59F6B}" dt="2024-12-27T03:15:21.626" v="1091" actId="1038"/>
          <ac:spMkLst>
            <pc:docMk/>
            <pc:sldMk cId="2563645148" sldId="638"/>
            <ac:spMk id="8" creationId="{C4F1F58C-8807-440D-849B-04013DCB69DA}"/>
          </ac:spMkLst>
        </pc:spChg>
        <pc:spChg chg="del mod">
          <ac:chgData name="Kyle Dahlin" userId="14d2fffae17cb061" providerId="LiveId" clId="{D5E0FCAE-9819-4052-9BE8-C77A00B59F6B}" dt="2024-12-27T03:06:35.386" v="749" actId="478"/>
          <ac:spMkLst>
            <pc:docMk/>
            <pc:sldMk cId="2563645148" sldId="638"/>
            <ac:spMk id="9" creationId="{C4561813-0DE5-7CE7-B225-4137459D4B89}"/>
          </ac:spMkLst>
        </pc:spChg>
        <pc:spChg chg="add mod">
          <ac:chgData name="Kyle Dahlin" userId="14d2fffae17cb061" providerId="LiveId" clId="{D5E0FCAE-9819-4052-9BE8-C77A00B59F6B}" dt="2024-12-27T03:10:34.679" v="829" actId="12788"/>
          <ac:spMkLst>
            <pc:docMk/>
            <pc:sldMk cId="2563645148" sldId="638"/>
            <ac:spMk id="10" creationId="{1568E200-335A-F4C5-6584-272430F189FA}"/>
          </ac:spMkLst>
        </pc:spChg>
        <pc:spChg chg="mod">
          <ac:chgData name="Kyle Dahlin" userId="14d2fffae17cb061" providerId="LiveId" clId="{D5E0FCAE-9819-4052-9BE8-C77A00B59F6B}" dt="2024-12-27T03:10:34.679" v="829" actId="12788"/>
          <ac:spMkLst>
            <pc:docMk/>
            <pc:sldMk cId="2563645148" sldId="638"/>
            <ac:spMk id="12" creationId="{02A19FCE-734F-1097-FD65-9F0DAF258C7D}"/>
          </ac:spMkLst>
        </pc:spChg>
        <pc:spChg chg="del mod">
          <ac:chgData name="Kyle Dahlin" userId="14d2fffae17cb061" providerId="LiveId" clId="{D5E0FCAE-9819-4052-9BE8-C77A00B59F6B}" dt="2024-12-27T03:07:02.998" v="754" actId="478"/>
          <ac:spMkLst>
            <pc:docMk/>
            <pc:sldMk cId="2563645148" sldId="638"/>
            <ac:spMk id="13" creationId="{02E7B6C6-0E42-40CA-F3D9-F56CE49FC819}"/>
          </ac:spMkLst>
        </pc:spChg>
        <pc:spChg chg="add mod">
          <ac:chgData name="Kyle Dahlin" userId="14d2fffae17cb061" providerId="LiveId" clId="{D5E0FCAE-9819-4052-9BE8-C77A00B59F6B}" dt="2024-12-27T03:10:34.679" v="829" actId="12788"/>
          <ac:spMkLst>
            <pc:docMk/>
            <pc:sldMk cId="2563645148" sldId="638"/>
            <ac:spMk id="14" creationId="{6B22D2EF-D9E3-24BC-5CF2-B0BFF9BB6F09}"/>
          </ac:spMkLst>
        </pc:spChg>
        <pc:spChg chg="add mod">
          <ac:chgData name="Kyle Dahlin" userId="14d2fffae17cb061" providerId="LiveId" clId="{D5E0FCAE-9819-4052-9BE8-C77A00B59F6B}" dt="2024-12-27T03:15:21.626" v="1091" actId="1038"/>
          <ac:spMkLst>
            <pc:docMk/>
            <pc:sldMk cId="2563645148" sldId="638"/>
            <ac:spMk id="15" creationId="{D44F7273-5B5F-29EE-46AD-D78B13DB5BDC}"/>
          </ac:spMkLst>
        </pc:spChg>
        <pc:spChg chg="mod">
          <ac:chgData name="Kyle Dahlin" userId="14d2fffae17cb061" providerId="LiveId" clId="{D5E0FCAE-9819-4052-9BE8-C77A00B59F6B}" dt="2024-12-27T03:09:51.615" v="819" actId="1038"/>
          <ac:spMkLst>
            <pc:docMk/>
            <pc:sldMk cId="2563645148" sldId="638"/>
            <ac:spMk id="16" creationId="{33E576EA-0A33-4ED2-CD3B-C66DB5A6FA48}"/>
          </ac:spMkLst>
        </pc:spChg>
        <pc:spChg chg="del mod">
          <ac:chgData name="Kyle Dahlin" userId="14d2fffae17cb061" providerId="LiveId" clId="{D5E0FCAE-9819-4052-9BE8-C77A00B59F6B}" dt="2024-12-27T03:07:29.367" v="761" actId="478"/>
          <ac:spMkLst>
            <pc:docMk/>
            <pc:sldMk cId="2563645148" sldId="638"/>
            <ac:spMk id="17" creationId="{233539BD-7963-1882-8363-53ECB74B9131}"/>
          </ac:spMkLst>
        </pc:spChg>
        <pc:spChg chg="del mod">
          <ac:chgData name="Kyle Dahlin" userId="14d2fffae17cb061" providerId="LiveId" clId="{D5E0FCAE-9819-4052-9BE8-C77A00B59F6B}" dt="2024-12-27T03:07:29.367" v="761" actId="478"/>
          <ac:spMkLst>
            <pc:docMk/>
            <pc:sldMk cId="2563645148" sldId="638"/>
            <ac:spMk id="20" creationId="{50BEFC4B-CB2A-A826-1DD7-D891F6F34525}"/>
          </ac:spMkLst>
        </pc:spChg>
        <pc:spChg chg="del mod">
          <ac:chgData name="Kyle Dahlin" userId="14d2fffae17cb061" providerId="LiveId" clId="{D5E0FCAE-9819-4052-9BE8-C77A00B59F6B}" dt="2024-12-27T03:07:29.367" v="761" actId="478"/>
          <ac:spMkLst>
            <pc:docMk/>
            <pc:sldMk cId="2563645148" sldId="638"/>
            <ac:spMk id="21" creationId="{80E4D957-B58B-1A8C-3D28-ADAC460A0940}"/>
          </ac:spMkLst>
        </pc:spChg>
        <pc:spChg chg="del mod">
          <ac:chgData name="Kyle Dahlin" userId="14d2fffae17cb061" providerId="LiveId" clId="{D5E0FCAE-9819-4052-9BE8-C77A00B59F6B}" dt="2024-12-27T03:07:29.367" v="761" actId="478"/>
          <ac:spMkLst>
            <pc:docMk/>
            <pc:sldMk cId="2563645148" sldId="638"/>
            <ac:spMk id="22" creationId="{FFACC5FC-DC12-A5E5-8A71-DE5F9B7CC76C}"/>
          </ac:spMkLst>
        </pc:spChg>
        <pc:spChg chg="del mod">
          <ac:chgData name="Kyle Dahlin" userId="14d2fffae17cb061" providerId="LiveId" clId="{D5E0FCAE-9819-4052-9BE8-C77A00B59F6B}" dt="2024-12-27T03:07:29.367" v="761" actId="478"/>
          <ac:spMkLst>
            <pc:docMk/>
            <pc:sldMk cId="2563645148" sldId="638"/>
            <ac:spMk id="23" creationId="{D8D769DF-5A2A-7C02-D13B-5CC5567D664F}"/>
          </ac:spMkLst>
        </pc:spChg>
        <pc:spChg chg="mod">
          <ac:chgData name="Kyle Dahlin" userId="14d2fffae17cb061" providerId="LiveId" clId="{D5E0FCAE-9819-4052-9BE8-C77A00B59F6B}" dt="2024-12-27T03:15:28.339" v="1092" actId="12789"/>
          <ac:spMkLst>
            <pc:docMk/>
            <pc:sldMk cId="2563645148" sldId="638"/>
            <ac:spMk id="25" creationId="{76959413-321B-88A2-C25D-0F6D16A147FE}"/>
          </ac:spMkLst>
        </pc:spChg>
        <pc:spChg chg="mod">
          <ac:chgData name="Kyle Dahlin" userId="14d2fffae17cb061" providerId="LiveId" clId="{D5E0FCAE-9819-4052-9BE8-C77A00B59F6B}" dt="2024-12-27T03:10:04.349" v="823" actId="12788"/>
          <ac:spMkLst>
            <pc:docMk/>
            <pc:sldMk cId="2563645148" sldId="638"/>
            <ac:spMk id="27" creationId="{1762F3AB-0208-A3EE-23C3-A467C5DA1800}"/>
          </ac:spMkLst>
        </pc:spChg>
        <pc:graphicFrameChg chg="mod">
          <ac:chgData name="Kyle Dahlin" userId="14d2fffae17cb061" providerId="LiveId" clId="{D5E0FCAE-9819-4052-9BE8-C77A00B59F6B}" dt="2024-12-27T03:09:18.771" v="789" actId="34135"/>
          <ac:graphicFrameMkLst>
            <pc:docMk/>
            <pc:sldMk cId="2563645148" sldId="638"/>
            <ac:graphicFrameMk id="11" creationId="{ADB56EE0-723C-70D4-B99E-E85D7CDB02CE}"/>
          </ac:graphicFrameMkLst>
        </pc:graphicFrameChg>
      </pc:sldChg>
      <pc:sldChg chg="add">
        <pc:chgData name="Kyle Dahlin" userId="14d2fffae17cb061" providerId="LiveId" clId="{D5E0FCAE-9819-4052-9BE8-C77A00B59F6B}" dt="2024-12-27T02:50:56.324" v="297"/>
        <pc:sldMkLst>
          <pc:docMk/>
          <pc:sldMk cId="1113371875" sldId="639"/>
        </pc:sldMkLst>
      </pc:sldChg>
      <pc:sldChg chg="add del">
        <pc:chgData name="Kyle Dahlin" userId="14d2fffae17cb061" providerId="LiveId" clId="{D5E0FCAE-9819-4052-9BE8-C77A00B59F6B}" dt="2024-12-27T02:56:20.349" v="367"/>
        <pc:sldMkLst>
          <pc:docMk/>
          <pc:sldMk cId="380944380" sldId="640"/>
        </pc:sldMkLst>
      </pc:sldChg>
      <pc:sldChg chg="addSp delSp modSp add del mod modTransition">
        <pc:chgData name="Kyle Dahlin" userId="14d2fffae17cb061" providerId="LiveId" clId="{D5E0FCAE-9819-4052-9BE8-C77A00B59F6B}" dt="2024-12-27T03:33:03.699" v="1440" actId="47"/>
        <pc:sldMkLst>
          <pc:docMk/>
          <pc:sldMk cId="1773192083" sldId="640"/>
        </pc:sldMkLst>
        <pc:spChg chg="add mod">
          <ac:chgData name="Kyle Dahlin" userId="14d2fffae17cb061" providerId="LiveId" clId="{D5E0FCAE-9819-4052-9BE8-C77A00B59F6B}" dt="2024-12-27T03:26:43.648" v="1307" actId="1036"/>
          <ac:spMkLst>
            <pc:docMk/>
            <pc:sldMk cId="1773192083" sldId="640"/>
            <ac:spMk id="18" creationId="{8DD300B0-BD75-1973-5544-4558550FE3BA}"/>
          </ac:spMkLst>
        </pc:spChg>
        <pc:spChg chg="mod">
          <ac:chgData name="Kyle Dahlin" userId="14d2fffae17cb061" providerId="LiveId" clId="{D5E0FCAE-9819-4052-9BE8-C77A00B59F6B}" dt="2024-12-27T03:23:00.202" v="1179" actId="34135"/>
          <ac:spMkLst>
            <pc:docMk/>
            <pc:sldMk cId="1773192083" sldId="640"/>
            <ac:spMk id="19" creationId="{3A38120A-E4C7-D511-79FC-F3C68E4DB59D}"/>
          </ac:spMkLst>
        </pc:spChg>
        <pc:spChg chg="mod">
          <ac:chgData name="Kyle Dahlin" userId="14d2fffae17cb061" providerId="LiveId" clId="{D5E0FCAE-9819-4052-9BE8-C77A00B59F6B}" dt="2024-12-27T03:23:00.202" v="1179" actId="34135"/>
          <ac:spMkLst>
            <pc:docMk/>
            <pc:sldMk cId="1773192083" sldId="640"/>
            <ac:spMk id="22" creationId="{BDC128B5-5A53-634E-FCCF-FAF18FE38BF8}"/>
          </ac:spMkLst>
        </pc:spChg>
        <pc:spChg chg="add mod">
          <ac:chgData name="Kyle Dahlin" userId="14d2fffae17cb061" providerId="LiveId" clId="{D5E0FCAE-9819-4052-9BE8-C77A00B59F6B}" dt="2024-12-27T03:25:24.208" v="1226" actId="1076"/>
          <ac:spMkLst>
            <pc:docMk/>
            <pc:sldMk cId="1773192083" sldId="640"/>
            <ac:spMk id="23" creationId="{9C4CDE18-5093-A7BE-5913-D439B5317F5C}"/>
          </ac:spMkLst>
        </pc:spChg>
        <pc:spChg chg="add mod">
          <ac:chgData name="Kyle Dahlin" userId="14d2fffae17cb061" providerId="LiveId" clId="{D5E0FCAE-9819-4052-9BE8-C77A00B59F6B}" dt="2024-12-27T03:26:19.751" v="1282" actId="1076"/>
          <ac:spMkLst>
            <pc:docMk/>
            <pc:sldMk cId="1773192083" sldId="640"/>
            <ac:spMk id="31" creationId="{455B262D-7089-EA1C-DE5B-8E6DD7C8EAA8}"/>
          </ac:spMkLst>
        </pc:spChg>
        <pc:spChg chg="add mod">
          <ac:chgData name="Kyle Dahlin" userId="14d2fffae17cb061" providerId="LiveId" clId="{D5E0FCAE-9819-4052-9BE8-C77A00B59F6B}" dt="2024-12-27T03:26:13.276" v="1280" actId="1076"/>
          <ac:spMkLst>
            <pc:docMk/>
            <pc:sldMk cId="1773192083" sldId="640"/>
            <ac:spMk id="33" creationId="{E60CE285-3C18-D09C-F5F8-CE8ACBC04F55}"/>
          </ac:spMkLst>
        </pc:spChg>
        <pc:spChg chg="mod">
          <ac:chgData name="Kyle Dahlin" userId="14d2fffae17cb061" providerId="LiveId" clId="{D5E0FCAE-9819-4052-9BE8-C77A00B59F6B}" dt="2024-12-27T03:23:00.202" v="1179" actId="34135"/>
          <ac:spMkLst>
            <pc:docMk/>
            <pc:sldMk cId="1773192083" sldId="640"/>
            <ac:spMk id="49" creationId="{0985348A-3EE3-A58A-42CD-8D47F57D2DCB}"/>
          </ac:spMkLst>
        </pc:spChg>
        <pc:spChg chg="mod">
          <ac:chgData name="Kyle Dahlin" userId="14d2fffae17cb061" providerId="LiveId" clId="{D5E0FCAE-9819-4052-9BE8-C77A00B59F6B}" dt="2024-12-27T03:23:00.202" v="1179" actId="34135"/>
          <ac:spMkLst>
            <pc:docMk/>
            <pc:sldMk cId="1773192083" sldId="640"/>
            <ac:spMk id="88" creationId="{799969C9-9828-26CF-413D-73AA58A21A18}"/>
          </ac:spMkLst>
        </pc:spChg>
        <pc:picChg chg="add mod ord">
          <ac:chgData name="Kyle Dahlin" userId="14d2fffae17cb061" providerId="LiveId" clId="{D5E0FCAE-9819-4052-9BE8-C77A00B59F6B}" dt="2024-12-27T03:23:21.538" v="1181" actId="167"/>
          <ac:picMkLst>
            <pc:docMk/>
            <pc:sldMk cId="1773192083" sldId="640"/>
            <ac:picMk id="2" creationId="{D7D44A5A-FBC0-5693-979D-42C5B4250DB0}"/>
          </ac:picMkLst>
        </pc:picChg>
        <pc:picChg chg="add mod">
          <ac:chgData name="Kyle Dahlin" userId="14d2fffae17cb061" providerId="LiveId" clId="{D5E0FCAE-9819-4052-9BE8-C77A00B59F6B}" dt="2024-12-27T03:20:13.717" v="1150"/>
          <ac:picMkLst>
            <pc:docMk/>
            <pc:sldMk cId="1773192083" sldId="640"/>
            <ac:picMk id="3" creationId="{7E0F096C-0529-F9AF-2A93-B62752E1984D}"/>
          </ac:picMkLst>
        </pc:picChg>
        <pc:picChg chg="add mod ord">
          <ac:chgData name="Kyle Dahlin" userId="14d2fffae17cb061" providerId="LiveId" clId="{D5E0FCAE-9819-4052-9BE8-C77A00B59F6B}" dt="2024-12-27T03:23:53.280" v="1187" actId="167"/>
          <ac:picMkLst>
            <pc:docMk/>
            <pc:sldMk cId="1773192083" sldId="640"/>
            <ac:picMk id="5" creationId="{54223D55-2EBB-1DC7-DDCA-2CE6FC001AD4}"/>
          </ac:picMkLst>
        </pc:picChg>
        <pc:picChg chg="add mod">
          <ac:chgData name="Kyle Dahlin" userId="14d2fffae17cb061" providerId="LiveId" clId="{D5E0FCAE-9819-4052-9BE8-C77A00B59F6B}" dt="2024-12-27T03:22:51.220" v="1178" actId="34135"/>
          <ac:picMkLst>
            <pc:docMk/>
            <pc:sldMk cId="1773192083" sldId="640"/>
            <ac:picMk id="6" creationId="{22F706CF-03BF-B563-D7E6-C3C39A052A1B}"/>
          </ac:picMkLst>
        </pc:picChg>
        <pc:picChg chg="del">
          <ac:chgData name="Kyle Dahlin" userId="14d2fffae17cb061" providerId="LiveId" clId="{D5E0FCAE-9819-4052-9BE8-C77A00B59F6B}" dt="2024-12-27T03:19:59.609" v="1146" actId="478"/>
          <ac:picMkLst>
            <pc:docMk/>
            <pc:sldMk cId="1773192083" sldId="640"/>
            <ac:picMk id="119" creationId="{03F3AD86-BACA-5807-4EA0-CE5E4DFD9AFD}"/>
          </ac:picMkLst>
        </pc:picChg>
        <pc:picChg chg="del">
          <ac:chgData name="Kyle Dahlin" userId="14d2fffae17cb061" providerId="LiveId" clId="{D5E0FCAE-9819-4052-9BE8-C77A00B59F6B}" dt="2024-12-27T03:19:59.609" v="1146" actId="478"/>
          <ac:picMkLst>
            <pc:docMk/>
            <pc:sldMk cId="1773192083" sldId="640"/>
            <ac:picMk id="120" creationId="{2FBE8560-CCDD-5227-14DA-6736FBF1F2DB}"/>
          </ac:picMkLst>
        </pc:picChg>
        <pc:picChg chg="del">
          <ac:chgData name="Kyle Dahlin" userId="14d2fffae17cb061" providerId="LiveId" clId="{D5E0FCAE-9819-4052-9BE8-C77A00B59F6B}" dt="2024-12-27T03:19:59.609" v="1146" actId="478"/>
          <ac:picMkLst>
            <pc:docMk/>
            <pc:sldMk cId="1773192083" sldId="640"/>
            <ac:picMk id="121" creationId="{C0E5F68E-CAD4-89CA-EF0E-59F2FA4816FA}"/>
          </ac:picMkLst>
        </pc:picChg>
        <pc:cxnChg chg="mod">
          <ac:chgData name="Kyle Dahlin" userId="14d2fffae17cb061" providerId="LiveId" clId="{D5E0FCAE-9819-4052-9BE8-C77A00B59F6B}" dt="2024-12-27T03:26:38.538" v="1292" actId="1036"/>
          <ac:cxnSpMkLst>
            <pc:docMk/>
            <pc:sldMk cId="1773192083" sldId="640"/>
            <ac:cxnSpMk id="4" creationId="{DE194AD2-0C56-75B0-29BB-03AD550E00B1}"/>
          </ac:cxnSpMkLst>
        </pc:cxnChg>
        <pc:cxnChg chg="mod">
          <ac:chgData name="Kyle Dahlin" userId="14d2fffae17cb061" providerId="LiveId" clId="{D5E0FCAE-9819-4052-9BE8-C77A00B59F6B}" dt="2024-12-27T03:27:08.180" v="1310" actId="1076"/>
          <ac:cxnSpMkLst>
            <pc:docMk/>
            <pc:sldMk cId="1773192083" sldId="640"/>
            <ac:cxnSpMk id="117" creationId="{5EBE611D-5AE0-DA93-1DEF-128FAD96AB4C}"/>
          </ac:cxnSpMkLst>
        </pc:cxnChg>
        <pc:cxnChg chg="mod">
          <ac:chgData name="Kyle Dahlin" userId="14d2fffae17cb061" providerId="LiveId" clId="{D5E0FCAE-9819-4052-9BE8-C77A00B59F6B}" dt="2024-12-27T03:26:50.755" v="1308" actId="14100"/>
          <ac:cxnSpMkLst>
            <pc:docMk/>
            <pc:sldMk cId="1773192083" sldId="640"/>
            <ac:cxnSpMk id="137" creationId="{004B0F4B-48A6-5472-2E47-2CD4B9C51974}"/>
          </ac:cxnSpMkLst>
        </pc:cxnChg>
        <pc:cxnChg chg="mod">
          <ac:chgData name="Kyle Dahlin" userId="14d2fffae17cb061" providerId="LiveId" clId="{D5E0FCAE-9819-4052-9BE8-C77A00B59F6B}" dt="2024-12-27T03:26:19.751" v="1282" actId="1076"/>
          <ac:cxnSpMkLst>
            <pc:docMk/>
            <pc:sldMk cId="1773192083" sldId="640"/>
            <ac:cxnSpMk id="143" creationId="{6721A643-0A6A-6CED-4764-9AA2A8E6CDA6}"/>
          </ac:cxnSpMkLst>
        </pc:cxnChg>
        <pc:cxnChg chg="mod">
          <ac:chgData name="Kyle Dahlin" userId="14d2fffae17cb061" providerId="LiveId" clId="{D5E0FCAE-9819-4052-9BE8-C77A00B59F6B}" dt="2024-12-27T03:26:31.107" v="1284" actId="14100"/>
          <ac:cxnSpMkLst>
            <pc:docMk/>
            <pc:sldMk cId="1773192083" sldId="640"/>
            <ac:cxnSpMk id="146" creationId="{E8D0DB72-F967-64F2-573F-7D180B2F4A28}"/>
          </ac:cxnSpMkLst>
        </pc:cxnChg>
      </pc:sldChg>
      <pc:sldChg chg="add">
        <pc:chgData name="Kyle Dahlin" userId="14d2fffae17cb061" providerId="LiveId" clId="{D5E0FCAE-9819-4052-9BE8-C77A00B59F6B}" dt="2024-12-27T02:56:57.267" v="369" actId="2890"/>
        <pc:sldMkLst>
          <pc:docMk/>
          <pc:sldMk cId="2018323926" sldId="641"/>
        </pc:sldMkLst>
      </pc:sldChg>
      <pc:sldChg chg="addSp delSp modSp add del mod">
        <pc:chgData name="Kyle Dahlin" userId="14d2fffae17cb061" providerId="LiveId" clId="{D5E0FCAE-9819-4052-9BE8-C77A00B59F6B}" dt="2024-12-27T03:01:13.716" v="475" actId="47"/>
        <pc:sldMkLst>
          <pc:docMk/>
          <pc:sldMk cId="535004727" sldId="642"/>
        </pc:sldMkLst>
        <pc:spChg chg="del">
          <ac:chgData name="Kyle Dahlin" userId="14d2fffae17cb061" providerId="LiveId" clId="{D5E0FCAE-9819-4052-9BE8-C77A00B59F6B}" dt="2024-12-27T02:58:12.305" v="381" actId="478"/>
          <ac:spMkLst>
            <pc:docMk/>
            <pc:sldMk cId="535004727" sldId="642"/>
            <ac:spMk id="2" creationId="{35EECB30-CA5F-A64C-6AF9-A5700B7F3F12}"/>
          </ac:spMkLst>
        </pc:spChg>
        <pc:spChg chg="del">
          <ac:chgData name="Kyle Dahlin" userId="14d2fffae17cb061" providerId="LiveId" clId="{D5E0FCAE-9819-4052-9BE8-C77A00B59F6B}" dt="2024-12-27T02:58:12.305" v="381" actId="478"/>
          <ac:spMkLst>
            <pc:docMk/>
            <pc:sldMk cId="535004727" sldId="642"/>
            <ac:spMk id="3" creationId="{44973091-59FB-C5F8-BAA7-8F7D97AD01CC}"/>
          </ac:spMkLst>
        </pc:spChg>
        <pc:spChg chg="add del mod">
          <ac:chgData name="Kyle Dahlin" userId="14d2fffae17cb061" providerId="LiveId" clId="{D5E0FCAE-9819-4052-9BE8-C77A00B59F6B}" dt="2024-12-27T02:58:07.496" v="380" actId="478"/>
          <ac:spMkLst>
            <pc:docMk/>
            <pc:sldMk cId="535004727" sldId="642"/>
            <ac:spMk id="9" creationId="{93CF1F14-1B5E-72CF-FEA6-A1201262AED1}"/>
          </ac:spMkLst>
        </pc:spChg>
        <pc:spChg chg="add del mod">
          <ac:chgData name="Kyle Dahlin" userId="14d2fffae17cb061" providerId="LiveId" clId="{D5E0FCAE-9819-4052-9BE8-C77A00B59F6B}" dt="2024-12-27T02:58:26.985" v="383" actId="478"/>
          <ac:spMkLst>
            <pc:docMk/>
            <pc:sldMk cId="535004727" sldId="642"/>
            <ac:spMk id="16" creationId="{2B013CE7-9FB6-B320-AC4F-079A2EDFE2F9}"/>
          </ac:spMkLst>
        </pc:spChg>
        <pc:spChg chg="mod">
          <ac:chgData name="Kyle Dahlin" userId="14d2fffae17cb061" providerId="LiveId" clId="{D5E0FCAE-9819-4052-9BE8-C77A00B59F6B}" dt="2024-12-27T02:58:23.036" v="382"/>
          <ac:spMkLst>
            <pc:docMk/>
            <pc:sldMk cId="535004727" sldId="642"/>
            <ac:spMk id="21" creationId="{235D10A8-D3B2-3645-9D36-601855BF78F9}"/>
          </ac:spMkLst>
        </pc:spChg>
        <pc:spChg chg="mod">
          <ac:chgData name="Kyle Dahlin" userId="14d2fffae17cb061" providerId="LiveId" clId="{D5E0FCAE-9819-4052-9BE8-C77A00B59F6B}" dt="2024-12-27T02:58:23.036" v="382"/>
          <ac:spMkLst>
            <pc:docMk/>
            <pc:sldMk cId="535004727" sldId="642"/>
            <ac:spMk id="22" creationId="{B9685BE1-3F1C-57F8-C05B-FC2B89CB392E}"/>
          </ac:spMkLst>
        </pc:spChg>
        <pc:spChg chg="mod">
          <ac:chgData name="Kyle Dahlin" userId="14d2fffae17cb061" providerId="LiveId" clId="{D5E0FCAE-9819-4052-9BE8-C77A00B59F6B}" dt="2024-12-27T02:58:23.036" v="382"/>
          <ac:spMkLst>
            <pc:docMk/>
            <pc:sldMk cId="535004727" sldId="642"/>
            <ac:spMk id="23" creationId="{6C7DD3F9-31A2-E353-1510-242CBB91302F}"/>
          </ac:spMkLst>
        </pc:spChg>
        <pc:spChg chg="add mod">
          <ac:chgData name="Kyle Dahlin" userId="14d2fffae17cb061" providerId="LiveId" clId="{D5E0FCAE-9819-4052-9BE8-C77A00B59F6B}" dt="2024-12-27T02:58:23.036" v="382"/>
          <ac:spMkLst>
            <pc:docMk/>
            <pc:sldMk cId="535004727" sldId="642"/>
            <ac:spMk id="25" creationId="{DF753E42-DE36-8ED2-3EE0-FC39C760E281}"/>
          </ac:spMkLst>
        </pc:spChg>
        <pc:spChg chg="add mod">
          <ac:chgData name="Kyle Dahlin" userId="14d2fffae17cb061" providerId="LiveId" clId="{D5E0FCAE-9819-4052-9BE8-C77A00B59F6B}" dt="2024-12-27T02:58:23.036" v="382"/>
          <ac:spMkLst>
            <pc:docMk/>
            <pc:sldMk cId="535004727" sldId="642"/>
            <ac:spMk id="27" creationId="{DA671F72-87EC-532F-06D9-4A9B46B7BBCD}"/>
          </ac:spMkLst>
        </pc:spChg>
        <pc:spChg chg="mod">
          <ac:chgData name="Kyle Dahlin" userId="14d2fffae17cb061" providerId="LiveId" clId="{D5E0FCAE-9819-4052-9BE8-C77A00B59F6B}" dt="2024-12-27T02:58:27.460" v="384"/>
          <ac:spMkLst>
            <pc:docMk/>
            <pc:sldMk cId="535004727" sldId="642"/>
            <ac:spMk id="31" creationId="{D93E6E6E-60F6-BCD7-03BF-62E9267D5A0B}"/>
          </ac:spMkLst>
        </pc:spChg>
        <pc:spChg chg="mod">
          <ac:chgData name="Kyle Dahlin" userId="14d2fffae17cb061" providerId="LiveId" clId="{D5E0FCAE-9819-4052-9BE8-C77A00B59F6B}" dt="2024-12-27T02:58:27.460" v="384"/>
          <ac:spMkLst>
            <pc:docMk/>
            <pc:sldMk cId="535004727" sldId="642"/>
            <ac:spMk id="33" creationId="{1910DD52-6DFB-33DB-41D6-DECFC0E9DF3D}"/>
          </ac:spMkLst>
        </pc:spChg>
        <pc:spChg chg="mod">
          <ac:chgData name="Kyle Dahlin" userId="14d2fffae17cb061" providerId="LiveId" clId="{D5E0FCAE-9819-4052-9BE8-C77A00B59F6B}" dt="2024-12-27T02:58:27.460" v="384"/>
          <ac:spMkLst>
            <pc:docMk/>
            <pc:sldMk cId="535004727" sldId="642"/>
            <ac:spMk id="34" creationId="{6BEC2FE1-5800-8086-A80A-88A560E91382}"/>
          </ac:spMkLst>
        </pc:spChg>
        <pc:spChg chg="add mod">
          <ac:chgData name="Kyle Dahlin" userId="14d2fffae17cb061" providerId="LiveId" clId="{D5E0FCAE-9819-4052-9BE8-C77A00B59F6B}" dt="2024-12-27T02:58:27.460" v="384"/>
          <ac:spMkLst>
            <pc:docMk/>
            <pc:sldMk cId="535004727" sldId="642"/>
            <ac:spMk id="36" creationId="{DCCFED43-C4FB-D76F-2DF7-B4E55DD1EAA9}"/>
          </ac:spMkLst>
        </pc:spChg>
        <pc:spChg chg="add mod">
          <ac:chgData name="Kyle Dahlin" userId="14d2fffae17cb061" providerId="LiveId" clId="{D5E0FCAE-9819-4052-9BE8-C77A00B59F6B}" dt="2024-12-27T02:58:27.460" v="384"/>
          <ac:spMkLst>
            <pc:docMk/>
            <pc:sldMk cId="535004727" sldId="642"/>
            <ac:spMk id="37" creationId="{478FE798-14DC-E561-668C-59D91CE4B7FF}"/>
          </ac:spMkLst>
        </pc:spChg>
        <pc:spChg chg="del">
          <ac:chgData name="Kyle Dahlin" userId="14d2fffae17cb061" providerId="LiveId" clId="{D5E0FCAE-9819-4052-9BE8-C77A00B59F6B}" dt="2024-12-27T02:58:12.305" v="381" actId="478"/>
          <ac:spMkLst>
            <pc:docMk/>
            <pc:sldMk cId="535004727" sldId="642"/>
            <ac:spMk id="103" creationId="{01C0E65B-3917-6EB6-E708-48BF00A5B3E3}"/>
          </ac:spMkLst>
        </pc:spChg>
        <pc:grpChg chg="add mod">
          <ac:chgData name="Kyle Dahlin" userId="14d2fffae17cb061" providerId="LiveId" clId="{D5E0FCAE-9819-4052-9BE8-C77A00B59F6B}" dt="2024-12-27T02:58:23.036" v="382"/>
          <ac:grpSpMkLst>
            <pc:docMk/>
            <pc:sldMk cId="535004727" sldId="642"/>
            <ac:grpSpMk id="20" creationId="{F1F1C984-6732-6EA6-CB18-EDA171B8CCFC}"/>
          </ac:grpSpMkLst>
        </pc:grpChg>
        <pc:grpChg chg="add mod">
          <ac:chgData name="Kyle Dahlin" userId="14d2fffae17cb061" providerId="LiveId" clId="{D5E0FCAE-9819-4052-9BE8-C77A00B59F6B}" dt="2024-12-27T02:58:27.460" v="384"/>
          <ac:grpSpMkLst>
            <pc:docMk/>
            <pc:sldMk cId="535004727" sldId="642"/>
            <ac:grpSpMk id="30" creationId="{D79DFF58-EECA-031B-B29C-7080380EB83D}"/>
          </ac:grpSpMkLst>
        </pc:grpChg>
        <pc:picChg chg="del">
          <ac:chgData name="Kyle Dahlin" userId="14d2fffae17cb061" providerId="LiveId" clId="{D5E0FCAE-9819-4052-9BE8-C77A00B59F6B}" dt="2024-12-27T02:58:04.387" v="379" actId="478"/>
          <ac:picMkLst>
            <pc:docMk/>
            <pc:sldMk cId="535004727" sldId="642"/>
            <ac:picMk id="5" creationId="{353F50E5-CE02-AE81-4527-E6523F51BAF9}"/>
          </ac:picMkLst>
        </pc:picChg>
        <pc:cxnChg chg="add mod">
          <ac:chgData name="Kyle Dahlin" userId="14d2fffae17cb061" providerId="LiveId" clId="{D5E0FCAE-9819-4052-9BE8-C77A00B59F6B}" dt="2024-12-27T02:58:23.036" v="382"/>
          <ac:cxnSpMkLst>
            <pc:docMk/>
            <pc:sldMk cId="535004727" sldId="642"/>
            <ac:cxnSpMk id="17" creationId="{F7D2BA96-3356-47F6-A7CA-EBA6601CA26A}"/>
          </ac:cxnSpMkLst>
        </pc:cxnChg>
        <pc:cxnChg chg="add mod">
          <ac:chgData name="Kyle Dahlin" userId="14d2fffae17cb061" providerId="LiveId" clId="{D5E0FCAE-9819-4052-9BE8-C77A00B59F6B}" dt="2024-12-27T02:58:23.036" v="382"/>
          <ac:cxnSpMkLst>
            <pc:docMk/>
            <pc:sldMk cId="535004727" sldId="642"/>
            <ac:cxnSpMk id="24" creationId="{B0E03A28-5C25-DCE1-23DB-FD464ED32FB1}"/>
          </ac:cxnSpMkLst>
        </pc:cxnChg>
        <pc:cxnChg chg="add mod">
          <ac:chgData name="Kyle Dahlin" userId="14d2fffae17cb061" providerId="LiveId" clId="{D5E0FCAE-9819-4052-9BE8-C77A00B59F6B}" dt="2024-12-27T02:58:27.460" v="384"/>
          <ac:cxnSpMkLst>
            <pc:docMk/>
            <pc:sldMk cId="535004727" sldId="642"/>
            <ac:cxnSpMk id="28" creationId="{669BDE49-BB66-82BC-989B-BDE69C86DAD9}"/>
          </ac:cxnSpMkLst>
        </pc:cxnChg>
        <pc:cxnChg chg="add mod">
          <ac:chgData name="Kyle Dahlin" userId="14d2fffae17cb061" providerId="LiveId" clId="{D5E0FCAE-9819-4052-9BE8-C77A00B59F6B}" dt="2024-12-27T02:58:27.460" v="384"/>
          <ac:cxnSpMkLst>
            <pc:docMk/>
            <pc:sldMk cId="535004727" sldId="642"/>
            <ac:cxnSpMk id="35" creationId="{7612E3C2-C0D5-9FC2-27E4-5A6393297FF7}"/>
          </ac:cxnSpMkLst>
        </pc:cxnChg>
      </pc:sldChg>
      <pc:sldChg chg="addSp modSp add mod">
        <pc:chgData name="Kyle Dahlin" userId="14d2fffae17cb061" providerId="LiveId" clId="{D5E0FCAE-9819-4052-9BE8-C77A00B59F6B}" dt="2024-12-27T03:18:36.936" v="1139"/>
        <pc:sldMkLst>
          <pc:docMk/>
          <pc:sldMk cId="1506870371" sldId="643"/>
        </pc:sldMkLst>
        <pc:spChg chg="mod">
          <ac:chgData name="Kyle Dahlin" userId="14d2fffae17cb061" providerId="LiveId" clId="{D5E0FCAE-9819-4052-9BE8-C77A00B59F6B}" dt="2024-12-27T02:59:06.927" v="396"/>
          <ac:spMkLst>
            <pc:docMk/>
            <pc:sldMk cId="1506870371" sldId="643"/>
            <ac:spMk id="9" creationId="{221438AE-3E6D-B69E-6515-6786F8576FBE}"/>
          </ac:spMkLst>
        </pc:spChg>
        <pc:spChg chg="mod">
          <ac:chgData name="Kyle Dahlin" userId="14d2fffae17cb061" providerId="LiveId" clId="{D5E0FCAE-9819-4052-9BE8-C77A00B59F6B}" dt="2024-12-27T03:06:20.119" v="745" actId="404"/>
          <ac:spMkLst>
            <pc:docMk/>
            <pc:sldMk cId="1506870371" sldId="643"/>
            <ac:spMk id="36" creationId="{E01E721E-BAA9-1518-0EBA-BB08520783FC}"/>
          </ac:spMkLst>
        </pc:spChg>
        <pc:spChg chg="mod">
          <ac:chgData name="Kyle Dahlin" userId="14d2fffae17cb061" providerId="LiveId" clId="{D5E0FCAE-9819-4052-9BE8-C77A00B59F6B}" dt="2024-12-27T03:06:20.119" v="745" actId="404"/>
          <ac:spMkLst>
            <pc:docMk/>
            <pc:sldMk cId="1506870371" sldId="643"/>
            <ac:spMk id="37" creationId="{C748F064-581A-8581-E168-E3490ED91A7B}"/>
          </ac:spMkLst>
        </pc:spChg>
        <pc:spChg chg="mod">
          <ac:chgData name="Kyle Dahlin" userId="14d2fffae17cb061" providerId="LiveId" clId="{D5E0FCAE-9819-4052-9BE8-C77A00B59F6B}" dt="2024-12-27T03:06:20.119" v="745" actId="404"/>
          <ac:spMkLst>
            <pc:docMk/>
            <pc:sldMk cId="1506870371" sldId="643"/>
            <ac:spMk id="39" creationId="{1FDC4275-89AA-AFE5-2F84-32993E0D2206}"/>
          </ac:spMkLst>
        </pc:spChg>
        <pc:spChg chg="mod">
          <ac:chgData name="Kyle Dahlin" userId="14d2fffae17cb061" providerId="LiveId" clId="{D5E0FCAE-9819-4052-9BE8-C77A00B59F6B}" dt="2024-12-27T03:06:20.119" v="745" actId="404"/>
          <ac:spMkLst>
            <pc:docMk/>
            <pc:sldMk cId="1506870371" sldId="643"/>
            <ac:spMk id="50" creationId="{CBBA1309-624D-0482-692C-86757C86E5C6}"/>
          </ac:spMkLst>
        </pc:spChg>
        <pc:spChg chg="mod">
          <ac:chgData name="Kyle Dahlin" userId="14d2fffae17cb061" providerId="LiveId" clId="{D5E0FCAE-9819-4052-9BE8-C77A00B59F6B}" dt="2024-12-27T03:06:20.119" v="745" actId="404"/>
          <ac:spMkLst>
            <pc:docMk/>
            <pc:sldMk cId="1506870371" sldId="643"/>
            <ac:spMk id="52" creationId="{BA01018D-715F-6038-7C72-2F471FE01B68}"/>
          </ac:spMkLst>
        </pc:spChg>
        <pc:spChg chg="mod">
          <ac:chgData name="Kyle Dahlin" userId="14d2fffae17cb061" providerId="LiveId" clId="{D5E0FCAE-9819-4052-9BE8-C77A00B59F6B}" dt="2024-12-27T03:06:20.119" v="745" actId="404"/>
          <ac:spMkLst>
            <pc:docMk/>
            <pc:sldMk cId="1506870371" sldId="643"/>
            <ac:spMk id="54" creationId="{0A7E03D9-43C2-FE38-D0F9-CF79BFD40336}"/>
          </ac:spMkLst>
        </pc:spChg>
        <pc:spChg chg="mod">
          <ac:chgData name="Kyle Dahlin" userId="14d2fffae17cb061" providerId="LiveId" clId="{D5E0FCAE-9819-4052-9BE8-C77A00B59F6B}" dt="2024-12-27T03:06:20.119" v="745" actId="404"/>
          <ac:spMkLst>
            <pc:docMk/>
            <pc:sldMk cId="1506870371" sldId="643"/>
            <ac:spMk id="57" creationId="{E951B178-5E1A-6D79-3C0C-4DB6856BB1DC}"/>
          </ac:spMkLst>
        </pc:spChg>
        <pc:spChg chg="mod">
          <ac:chgData name="Kyle Dahlin" userId="14d2fffae17cb061" providerId="LiveId" clId="{D5E0FCAE-9819-4052-9BE8-C77A00B59F6B}" dt="2024-12-27T03:06:20.119" v="745" actId="404"/>
          <ac:spMkLst>
            <pc:docMk/>
            <pc:sldMk cId="1506870371" sldId="643"/>
            <ac:spMk id="66" creationId="{2973B7A8-7FF6-AD32-B53C-E8F213E10D34}"/>
          </ac:spMkLst>
        </pc:spChg>
        <pc:spChg chg="mod">
          <ac:chgData name="Kyle Dahlin" userId="14d2fffae17cb061" providerId="LiveId" clId="{D5E0FCAE-9819-4052-9BE8-C77A00B59F6B}" dt="2024-12-27T03:06:20.119" v="745" actId="404"/>
          <ac:spMkLst>
            <pc:docMk/>
            <pc:sldMk cId="1506870371" sldId="643"/>
            <ac:spMk id="68" creationId="{D99FCEFF-1BB7-589A-5A72-F04317D2F198}"/>
          </ac:spMkLst>
        </pc:spChg>
        <pc:spChg chg="mod">
          <ac:chgData name="Kyle Dahlin" userId="14d2fffae17cb061" providerId="LiveId" clId="{D5E0FCAE-9819-4052-9BE8-C77A00B59F6B}" dt="2024-12-27T03:06:20.119" v="745" actId="404"/>
          <ac:spMkLst>
            <pc:docMk/>
            <pc:sldMk cId="1506870371" sldId="643"/>
            <ac:spMk id="71" creationId="{4C03969E-862D-AF06-86E2-88A4B820E356}"/>
          </ac:spMkLst>
        </pc:spChg>
        <pc:spChg chg="mod">
          <ac:chgData name="Kyle Dahlin" userId="14d2fffae17cb061" providerId="LiveId" clId="{D5E0FCAE-9819-4052-9BE8-C77A00B59F6B}" dt="2024-12-27T03:06:20.119" v="745" actId="404"/>
          <ac:spMkLst>
            <pc:docMk/>
            <pc:sldMk cId="1506870371" sldId="643"/>
            <ac:spMk id="72" creationId="{58673856-298D-0C69-8462-C1D3F078A508}"/>
          </ac:spMkLst>
        </pc:spChg>
        <pc:spChg chg="mod">
          <ac:chgData name="Kyle Dahlin" userId="14d2fffae17cb061" providerId="LiveId" clId="{D5E0FCAE-9819-4052-9BE8-C77A00B59F6B}" dt="2024-12-27T03:06:20.119" v="745" actId="404"/>
          <ac:spMkLst>
            <pc:docMk/>
            <pc:sldMk cId="1506870371" sldId="643"/>
            <ac:spMk id="73" creationId="{383CD56B-8741-7288-DA53-4CF73BA391D1}"/>
          </ac:spMkLst>
        </pc:spChg>
        <pc:graphicFrameChg chg="add mod modGraphic">
          <ac:chgData name="Kyle Dahlin" userId="14d2fffae17cb061" providerId="LiveId" clId="{D5E0FCAE-9819-4052-9BE8-C77A00B59F6B}" dt="2024-12-27T03:18:36.936" v="1139"/>
          <ac:graphicFrameMkLst>
            <pc:docMk/>
            <pc:sldMk cId="1506870371" sldId="643"/>
            <ac:graphicFrameMk id="4" creationId="{8C5F3A53-1354-4270-1104-70645B6D933B}"/>
          </ac:graphicFrameMkLst>
        </pc:graphicFrameChg>
      </pc:sldChg>
      <pc:sldChg chg="addSp delSp modSp add del mod ord">
        <pc:chgData name="Kyle Dahlin" userId="14d2fffae17cb061" providerId="LiveId" clId="{D5E0FCAE-9819-4052-9BE8-C77A00B59F6B}" dt="2024-12-27T03:33:03.699" v="1440" actId="47"/>
        <pc:sldMkLst>
          <pc:docMk/>
          <pc:sldMk cId="2661585904" sldId="644"/>
        </pc:sldMkLst>
        <pc:spChg chg="del">
          <ac:chgData name="Kyle Dahlin" userId="14d2fffae17cb061" providerId="LiveId" clId="{D5E0FCAE-9819-4052-9BE8-C77A00B59F6B}" dt="2024-12-27T03:19:48.937" v="1144" actId="21"/>
          <ac:spMkLst>
            <pc:docMk/>
            <pc:sldMk cId="2661585904" sldId="644"/>
            <ac:spMk id="2" creationId="{5D184CE7-AEC6-3E16-1CDD-100AD5BE7CC1}"/>
          </ac:spMkLst>
        </pc:spChg>
        <pc:spChg chg="del">
          <ac:chgData name="Kyle Dahlin" userId="14d2fffae17cb061" providerId="LiveId" clId="{D5E0FCAE-9819-4052-9BE8-C77A00B59F6B}" dt="2024-12-27T03:19:48.937" v="1144" actId="21"/>
          <ac:spMkLst>
            <pc:docMk/>
            <pc:sldMk cId="2661585904" sldId="644"/>
            <ac:spMk id="3" creationId="{1E40135A-7275-414C-2E7D-6F005B20B0F8}"/>
          </ac:spMkLst>
        </pc:spChg>
        <pc:spChg chg="del">
          <ac:chgData name="Kyle Dahlin" userId="14d2fffae17cb061" providerId="LiveId" clId="{D5E0FCAE-9819-4052-9BE8-C77A00B59F6B}" dt="2024-12-27T03:19:48.937" v="1144" actId="21"/>
          <ac:spMkLst>
            <pc:docMk/>
            <pc:sldMk cId="2661585904" sldId="644"/>
            <ac:spMk id="8" creationId="{B5DB782D-29BB-52A2-E518-FF195B79E27B}"/>
          </ac:spMkLst>
        </pc:spChg>
        <pc:spChg chg="del">
          <ac:chgData name="Kyle Dahlin" userId="14d2fffae17cb061" providerId="LiveId" clId="{D5E0FCAE-9819-4052-9BE8-C77A00B59F6B}" dt="2024-12-27T03:19:48.937" v="1144" actId="21"/>
          <ac:spMkLst>
            <pc:docMk/>
            <pc:sldMk cId="2661585904" sldId="644"/>
            <ac:spMk id="9" creationId="{719D9BFA-B122-858F-5A86-17AE3C0DEAD7}"/>
          </ac:spMkLst>
        </pc:spChg>
        <pc:spChg chg="del">
          <ac:chgData name="Kyle Dahlin" userId="14d2fffae17cb061" providerId="LiveId" clId="{D5E0FCAE-9819-4052-9BE8-C77A00B59F6B}" dt="2024-12-27T03:19:48.937" v="1144" actId="21"/>
          <ac:spMkLst>
            <pc:docMk/>
            <pc:sldMk cId="2661585904" sldId="644"/>
            <ac:spMk id="10" creationId="{E5EC1D66-0A7A-CB41-940A-7A293CC217F3}"/>
          </ac:spMkLst>
        </pc:spChg>
        <pc:spChg chg="del">
          <ac:chgData name="Kyle Dahlin" userId="14d2fffae17cb061" providerId="LiveId" clId="{D5E0FCAE-9819-4052-9BE8-C77A00B59F6B}" dt="2024-12-27T03:19:43.854" v="1143" actId="478"/>
          <ac:spMkLst>
            <pc:docMk/>
            <pc:sldMk cId="2661585904" sldId="644"/>
            <ac:spMk id="36" creationId="{1FFE591C-3E86-B6EA-49B8-7A9BFAA8107D}"/>
          </ac:spMkLst>
        </pc:spChg>
        <pc:spChg chg="del">
          <ac:chgData name="Kyle Dahlin" userId="14d2fffae17cb061" providerId="LiveId" clId="{D5E0FCAE-9819-4052-9BE8-C77A00B59F6B}" dt="2024-12-27T03:19:43.854" v="1143" actId="478"/>
          <ac:spMkLst>
            <pc:docMk/>
            <pc:sldMk cId="2661585904" sldId="644"/>
            <ac:spMk id="37" creationId="{19F7A113-1319-3C92-DE48-082F882AB71E}"/>
          </ac:spMkLst>
        </pc:spChg>
        <pc:spChg chg="del">
          <ac:chgData name="Kyle Dahlin" userId="14d2fffae17cb061" providerId="LiveId" clId="{D5E0FCAE-9819-4052-9BE8-C77A00B59F6B}" dt="2024-12-27T03:19:43.854" v="1143" actId="478"/>
          <ac:spMkLst>
            <pc:docMk/>
            <pc:sldMk cId="2661585904" sldId="644"/>
            <ac:spMk id="39" creationId="{C675284F-E001-85C2-68BD-C7F81F954C6D}"/>
          </ac:spMkLst>
        </pc:spChg>
        <pc:spChg chg="del">
          <ac:chgData name="Kyle Dahlin" userId="14d2fffae17cb061" providerId="LiveId" clId="{D5E0FCAE-9819-4052-9BE8-C77A00B59F6B}" dt="2024-12-27T03:19:43.854" v="1143" actId="478"/>
          <ac:spMkLst>
            <pc:docMk/>
            <pc:sldMk cId="2661585904" sldId="644"/>
            <ac:spMk id="50" creationId="{9A0C4EBE-812F-0C6D-0B19-480E1CD6F33B}"/>
          </ac:spMkLst>
        </pc:spChg>
        <pc:spChg chg="del">
          <ac:chgData name="Kyle Dahlin" userId="14d2fffae17cb061" providerId="LiveId" clId="{D5E0FCAE-9819-4052-9BE8-C77A00B59F6B}" dt="2024-12-27T03:19:43.854" v="1143" actId="478"/>
          <ac:spMkLst>
            <pc:docMk/>
            <pc:sldMk cId="2661585904" sldId="644"/>
            <ac:spMk id="52" creationId="{A2C88CBD-B1A8-44AF-0C96-C311A040E79A}"/>
          </ac:spMkLst>
        </pc:spChg>
        <pc:spChg chg="del">
          <ac:chgData name="Kyle Dahlin" userId="14d2fffae17cb061" providerId="LiveId" clId="{D5E0FCAE-9819-4052-9BE8-C77A00B59F6B}" dt="2024-12-27T03:19:43.854" v="1143" actId="478"/>
          <ac:spMkLst>
            <pc:docMk/>
            <pc:sldMk cId="2661585904" sldId="644"/>
            <ac:spMk id="54" creationId="{1971AF15-4328-C2D3-F4E8-D418CDB848CA}"/>
          </ac:spMkLst>
        </pc:spChg>
        <pc:spChg chg="del">
          <ac:chgData name="Kyle Dahlin" userId="14d2fffae17cb061" providerId="LiveId" clId="{D5E0FCAE-9819-4052-9BE8-C77A00B59F6B}" dt="2024-12-27T03:19:43.854" v="1143" actId="478"/>
          <ac:spMkLst>
            <pc:docMk/>
            <pc:sldMk cId="2661585904" sldId="644"/>
            <ac:spMk id="57" creationId="{060A8168-4134-B9EB-2C3D-F8C164E50B5B}"/>
          </ac:spMkLst>
        </pc:spChg>
        <pc:spChg chg="del">
          <ac:chgData name="Kyle Dahlin" userId="14d2fffae17cb061" providerId="LiveId" clId="{D5E0FCAE-9819-4052-9BE8-C77A00B59F6B}" dt="2024-12-27T03:19:48.937" v="1144" actId="21"/>
          <ac:spMkLst>
            <pc:docMk/>
            <pc:sldMk cId="2661585904" sldId="644"/>
            <ac:spMk id="61" creationId="{E40F64C3-A135-048F-D077-EA6C272AE5ED}"/>
          </ac:spMkLst>
        </pc:spChg>
        <pc:spChg chg="del">
          <ac:chgData name="Kyle Dahlin" userId="14d2fffae17cb061" providerId="LiveId" clId="{D5E0FCAE-9819-4052-9BE8-C77A00B59F6B}" dt="2024-12-27T03:19:43.854" v="1143" actId="478"/>
          <ac:spMkLst>
            <pc:docMk/>
            <pc:sldMk cId="2661585904" sldId="644"/>
            <ac:spMk id="66" creationId="{496ACE10-AC3C-3A6A-5CF1-297F5A996D74}"/>
          </ac:spMkLst>
        </pc:spChg>
        <pc:spChg chg="del">
          <ac:chgData name="Kyle Dahlin" userId="14d2fffae17cb061" providerId="LiveId" clId="{D5E0FCAE-9819-4052-9BE8-C77A00B59F6B}" dt="2024-12-27T03:19:43.854" v="1143" actId="478"/>
          <ac:spMkLst>
            <pc:docMk/>
            <pc:sldMk cId="2661585904" sldId="644"/>
            <ac:spMk id="68" creationId="{0ED03CD3-3B94-C50A-7E63-6FE2C96AF9FD}"/>
          </ac:spMkLst>
        </pc:spChg>
        <pc:spChg chg="del">
          <ac:chgData name="Kyle Dahlin" userId="14d2fffae17cb061" providerId="LiveId" clId="{D5E0FCAE-9819-4052-9BE8-C77A00B59F6B}" dt="2024-12-27T03:19:48.937" v="1144" actId="21"/>
          <ac:spMkLst>
            <pc:docMk/>
            <pc:sldMk cId="2661585904" sldId="644"/>
            <ac:spMk id="69" creationId="{E0453EA9-3290-A22E-9E66-58E18B9F30DC}"/>
          </ac:spMkLst>
        </pc:spChg>
        <pc:spChg chg="del">
          <ac:chgData name="Kyle Dahlin" userId="14d2fffae17cb061" providerId="LiveId" clId="{D5E0FCAE-9819-4052-9BE8-C77A00B59F6B}" dt="2024-12-27T03:19:43.854" v="1143" actId="478"/>
          <ac:spMkLst>
            <pc:docMk/>
            <pc:sldMk cId="2661585904" sldId="644"/>
            <ac:spMk id="71" creationId="{30811AD8-6940-7B31-08E4-22CF7FDE4F07}"/>
          </ac:spMkLst>
        </pc:spChg>
        <pc:spChg chg="del">
          <ac:chgData name="Kyle Dahlin" userId="14d2fffae17cb061" providerId="LiveId" clId="{D5E0FCAE-9819-4052-9BE8-C77A00B59F6B}" dt="2024-12-27T03:19:43.854" v="1143" actId="478"/>
          <ac:spMkLst>
            <pc:docMk/>
            <pc:sldMk cId="2661585904" sldId="644"/>
            <ac:spMk id="72" creationId="{D9CB2B59-6C44-891D-ED97-5DE1AC3F21E9}"/>
          </ac:spMkLst>
        </pc:spChg>
        <pc:spChg chg="del">
          <ac:chgData name="Kyle Dahlin" userId="14d2fffae17cb061" providerId="LiveId" clId="{D5E0FCAE-9819-4052-9BE8-C77A00B59F6B}" dt="2024-12-27T03:19:43.854" v="1143" actId="478"/>
          <ac:spMkLst>
            <pc:docMk/>
            <pc:sldMk cId="2661585904" sldId="644"/>
            <ac:spMk id="73" creationId="{0CC55463-6B83-88F7-2A8F-A4ABBEABE74D}"/>
          </ac:spMkLst>
        </pc:spChg>
        <pc:spChg chg="del">
          <ac:chgData name="Kyle Dahlin" userId="14d2fffae17cb061" providerId="LiveId" clId="{D5E0FCAE-9819-4052-9BE8-C77A00B59F6B}" dt="2024-12-27T03:19:48.937" v="1144" actId="21"/>
          <ac:spMkLst>
            <pc:docMk/>
            <pc:sldMk cId="2661585904" sldId="644"/>
            <ac:spMk id="74" creationId="{9586DBAB-8516-AB78-3C89-1A326207F7CC}"/>
          </ac:spMkLst>
        </pc:spChg>
        <pc:spChg chg="del">
          <ac:chgData name="Kyle Dahlin" userId="14d2fffae17cb061" providerId="LiveId" clId="{D5E0FCAE-9819-4052-9BE8-C77A00B59F6B}" dt="2024-12-27T03:19:48.937" v="1144" actId="21"/>
          <ac:spMkLst>
            <pc:docMk/>
            <pc:sldMk cId="2661585904" sldId="644"/>
            <ac:spMk id="75" creationId="{412BF699-8BCD-ACC9-94B2-E3484DAB8E2D}"/>
          </ac:spMkLst>
        </pc:spChg>
        <pc:spChg chg="del">
          <ac:chgData name="Kyle Dahlin" userId="14d2fffae17cb061" providerId="LiveId" clId="{D5E0FCAE-9819-4052-9BE8-C77A00B59F6B}" dt="2024-12-27T03:19:48.937" v="1144" actId="21"/>
          <ac:spMkLst>
            <pc:docMk/>
            <pc:sldMk cId="2661585904" sldId="644"/>
            <ac:spMk id="76" creationId="{92D3748A-0CAE-64B5-D588-4DDE79D1D4BB}"/>
          </ac:spMkLst>
        </pc:spChg>
        <pc:spChg chg="del">
          <ac:chgData name="Kyle Dahlin" userId="14d2fffae17cb061" providerId="LiveId" clId="{D5E0FCAE-9819-4052-9BE8-C77A00B59F6B}" dt="2024-12-27T03:19:48.937" v="1144" actId="21"/>
          <ac:spMkLst>
            <pc:docMk/>
            <pc:sldMk cId="2661585904" sldId="644"/>
            <ac:spMk id="78" creationId="{81F4243D-203D-C19A-F821-62918BD08A9E}"/>
          </ac:spMkLst>
        </pc:spChg>
        <pc:spChg chg="del">
          <ac:chgData name="Kyle Dahlin" userId="14d2fffae17cb061" providerId="LiveId" clId="{D5E0FCAE-9819-4052-9BE8-C77A00B59F6B}" dt="2024-12-27T03:19:48.937" v="1144" actId="21"/>
          <ac:spMkLst>
            <pc:docMk/>
            <pc:sldMk cId="2661585904" sldId="644"/>
            <ac:spMk id="80" creationId="{FCE5EB2F-061F-5BB3-A6A4-1807CBFE46C4}"/>
          </ac:spMkLst>
        </pc:spChg>
        <pc:grpChg chg="del">
          <ac:chgData name="Kyle Dahlin" userId="14d2fffae17cb061" providerId="LiveId" clId="{D5E0FCAE-9819-4052-9BE8-C77A00B59F6B}" dt="2024-12-27T03:19:48.937" v="1144" actId="21"/>
          <ac:grpSpMkLst>
            <pc:docMk/>
            <pc:sldMk cId="2661585904" sldId="644"/>
            <ac:grpSpMk id="58" creationId="{A2BE04DE-25FB-88F9-B96E-91209C14D839}"/>
          </ac:grpSpMkLst>
        </pc:grpChg>
        <pc:graphicFrameChg chg="del">
          <ac:chgData name="Kyle Dahlin" userId="14d2fffae17cb061" providerId="LiveId" clId="{D5E0FCAE-9819-4052-9BE8-C77A00B59F6B}" dt="2024-12-27T03:19:43.854" v="1143" actId="478"/>
          <ac:graphicFrameMkLst>
            <pc:docMk/>
            <pc:sldMk cId="2661585904" sldId="644"/>
            <ac:graphicFrameMk id="4" creationId="{B13ACA7C-E77D-2E54-53FC-477337574AB7}"/>
          </ac:graphicFrameMkLst>
        </pc:graphicFrameChg>
        <pc:picChg chg="add ord">
          <ac:chgData name="Kyle Dahlin" userId="14d2fffae17cb061" providerId="LiveId" clId="{D5E0FCAE-9819-4052-9BE8-C77A00B59F6B}" dt="2024-12-27T03:22:19.039" v="1173" actId="167"/>
          <ac:picMkLst>
            <pc:docMk/>
            <pc:sldMk cId="2661585904" sldId="644"/>
            <ac:picMk id="6" creationId="{672EB0D3-F217-263D-6CAC-6623CE248D14}"/>
          </ac:picMkLst>
        </pc:picChg>
        <pc:picChg chg="add mod ord">
          <ac:chgData name="Kyle Dahlin" userId="14d2fffae17cb061" providerId="LiveId" clId="{D5E0FCAE-9819-4052-9BE8-C77A00B59F6B}" dt="2024-12-27T03:22:11.969" v="1172" actId="167"/>
          <ac:picMkLst>
            <pc:docMk/>
            <pc:sldMk cId="2661585904" sldId="644"/>
            <ac:picMk id="7" creationId="{A1E9FF6A-374B-F382-A0FA-0A8ADCE7D94B}"/>
          </ac:picMkLst>
        </pc:picChg>
        <pc:picChg chg="add mod">
          <ac:chgData name="Kyle Dahlin" userId="14d2fffae17cb061" providerId="LiveId" clId="{D5E0FCAE-9819-4052-9BE8-C77A00B59F6B}" dt="2024-12-27T03:21:05.586" v="1160"/>
          <ac:picMkLst>
            <pc:docMk/>
            <pc:sldMk cId="2661585904" sldId="644"/>
            <ac:picMk id="18" creationId="{B5D451ED-491C-D62C-A53D-2971FC0F19E6}"/>
          </ac:picMkLst>
        </pc:picChg>
        <pc:picChg chg="add mod ord">
          <ac:chgData name="Kyle Dahlin" userId="14d2fffae17cb061" providerId="LiveId" clId="{D5E0FCAE-9819-4052-9BE8-C77A00B59F6B}" dt="2024-12-27T03:22:23.421" v="1176" actId="29295"/>
          <ac:picMkLst>
            <pc:docMk/>
            <pc:sldMk cId="2661585904" sldId="644"/>
            <ac:picMk id="19" creationId="{3F2017F0-64A5-7D7A-E3F8-9E7F48B383F3}"/>
          </ac:picMkLst>
        </pc:picChg>
        <pc:cxnChg chg="del mod">
          <ac:chgData name="Kyle Dahlin" userId="14d2fffae17cb061" providerId="LiveId" clId="{D5E0FCAE-9819-4052-9BE8-C77A00B59F6B}" dt="2024-12-27T03:19:48.937" v="1144" actId="21"/>
          <ac:cxnSpMkLst>
            <pc:docMk/>
            <pc:sldMk cId="2661585904" sldId="644"/>
            <ac:cxnSpMk id="11" creationId="{2FB07BE5-9695-6CAC-A1A7-1AB3120FD221}"/>
          </ac:cxnSpMkLst>
        </pc:cxnChg>
        <pc:cxnChg chg="del mod">
          <ac:chgData name="Kyle Dahlin" userId="14d2fffae17cb061" providerId="LiveId" clId="{D5E0FCAE-9819-4052-9BE8-C77A00B59F6B}" dt="2024-12-27T03:19:48.937" v="1144" actId="21"/>
          <ac:cxnSpMkLst>
            <pc:docMk/>
            <pc:sldMk cId="2661585904" sldId="644"/>
            <ac:cxnSpMk id="12" creationId="{05F21C1E-78FC-BE59-773A-6AEC88858AD8}"/>
          </ac:cxnSpMkLst>
        </pc:cxnChg>
        <pc:cxnChg chg="del mod">
          <ac:chgData name="Kyle Dahlin" userId="14d2fffae17cb061" providerId="LiveId" clId="{D5E0FCAE-9819-4052-9BE8-C77A00B59F6B}" dt="2024-12-27T03:19:48.937" v="1144" actId="21"/>
          <ac:cxnSpMkLst>
            <pc:docMk/>
            <pc:sldMk cId="2661585904" sldId="644"/>
            <ac:cxnSpMk id="13" creationId="{FC227884-5835-71EA-8F66-A1F46F5507D9}"/>
          </ac:cxnSpMkLst>
        </pc:cxnChg>
        <pc:cxnChg chg="del mod">
          <ac:chgData name="Kyle Dahlin" userId="14d2fffae17cb061" providerId="LiveId" clId="{D5E0FCAE-9819-4052-9BE8-C77A00B59F6B}" dt="2024-12-27T03:19:48.937" v="1144" actId="21"/>
          <ac:cxnSpMkLst>
            <pc:docMk/>
            <pc:sldMk cId="2661585904" sldId="644"/>
            <ac:cxnSpMk id="14" creationId="{A43BAD62-AC80-401B-D45B-820962B0CF01}"/>
          </ac:cxnSpMkLst>
        </pc:cxnChg>
        <pc:cxnChg chg="del mod">
          <ac:chgData name="Kyle Dahlin" userId="14d2fffae17cb061" providerId="LiveId" clId="{D5E0FCAE-9819-4052-9BE8-C77A00B59F6B}" dt="2024-12-27T03:19:48.937" v="1144" actId="21"/>
          <ac:cxnSpMkLst>
            <pc:docMk/>
            <pc:sldMk cId="2661585904" sldId="644"/>
            <ac:cxnSpMk id="15" creationId="{48BC2554-A2C2-351A-560A-F4417A65D879}"/>
          </ac:cxnSpMkLst>
        </pc:cxnChg>
        <pc:cxnChg chg="del mod">
          <ac:chgData name="Kyle Dahlin" userId="14d2fffae17cb061" providerId="LiveId" clId="{D5E0FCAE-9819-4052-9BE8-C77A00B59F6B}" dt="2024-12-27T03:19:48.937" v="1144" actId="21"/>
          <ac:cxnSpMkLst>
            <pc:docMk/>
            <pc:sldMk cId="2661585904" sldId="644"/>
            <ac:cxnSpMk id="16" creationId="{57959C5A-AA45-5D55-7626-402C1D3DDF1E}"/>
          </ac:cxnSpMkLst>
        </pc:cxnChg>
        <pc:cxnChg chg="del mod">
          <ac:chgData name="Kyle Dahlin" userId="14d2fffae17cb061" providerId="LiveId" clId="{D5E0FCAE-9819-4052-9BE8-C77A00B59F6B}" dt="2024-12-27T03:19:48.937" v="1144" actId="21"/>
          <ac:cxnSpMkLst>
            <pc:docMk/>
            <pc:sldMk cId="2661585904" sldId="644"/>
            <ac:cxnSpMk id="17" creationId="{762C021A-F963-D9A8-4F0B-62B872A152B2}"/>
          </ac:cxnSpMkLst>
        </pc:cxnChg>
        <pc:cxnChg chg="del mod">
          <ac:chgData name="Kyle Dahlin" userId="14d2fffae17cb061" providerId="LiveId" clId="{D5E0FCAE-9819-4052-9BE8-C77A00B59F6B}" dt="2024-12-27T03:19:48.937" v="1144" actId="21"/>
          <ac:cxnSpMkLst>
            <pc:docMk/>
            <pc:sldMk cId="2661585904" sldId="644"/>
            <ac:cxnSpMk id="22" creationId="{C47A1C4E-825B-227B-55FC-DC7645D6C86E}"/>
          </ac:cxnSpMkLst>
        </pc:cxnChg>
        <pc:cxnChg chg="del mod">
          <ac:chgData name="Kyle Dahlin" userId="14d2fffae17cb061" providerId="LiveId" clId="{D5E0FCAE-9819-4052-9BE8-C77A00B59F6B}" dt="2024-12-27T03:19:48.937" v="1144" actId="21"/>
          <ac:cxnSpMkLst>
            <pc:docMk/>
            <pc:sldMk cId="2661585904" sldId="644"/>
            <ac:cxnSpMk id="29" creationId="{819EEFB3-EA90-5006-A5CA-C08812210A85}"/>
          </ac:cxnSpMkLst>
        </pc:cxnChg>
        <pc:cxnChg chg="del">
          <ac:chgData name="Kyle Dahlin" userId="14d2fffae17cb061" providerId="LiveId" clId="{D5E0FCAE-9819-4052-9BE8-C77A00B59F6B}" dt="2024-12-27T03:19:48.937" v="1144" actId="21"/>
          <ac:cxnSpMkLst>
            <pc:docMk/>
            <pc:sldMk cId="2661585904" sldId="644"/>
            <ac:cxnSpMk id="53" creationId="{6D98448E-C1F5-CABA-9A95-6FAD9FE51CDC}"/>
          </ac:cxnSpMkLst>
        </pc:cxnChg>
        <pc:cxnChg chg="del mod">
          <ac:chgData name="Kyle Dahlin" userId="14d2fffae17cb061" providerId="LiveId" clId="{D5E0FCAE-9819-4052-9BE8-C77A00B59F6B}" dt="2024-12-27T03:19:48.937" v="1144" actId="21"/>
          <ac:cxnSpMkLst>
            <pc:docMk/>
            <pc:sldMk cId="2661585904" sldId="644"/>
            <ac:cxnSpMk id="83" creationId="{89C7BDC9-821B-7AB8-EC48-4CA84EB180B2}"/>
          </ac:cxnSpMkLst>
        </pc:cxnChg>
        <pc:cxnChg chg="del mod">
          <ac:chgData name="Kyle Dahlin" userId="14d2fffae17cb061" providerId="LiveId" clId="{D5E0FCAE-9819-4052-9BE8-C77A00B59F6B}" dt="2024-12-27T03:19:48.937" v="1144" actId="21"/>
          <ac:cxnSpMkLst>
            <pc:docMk/>
            <pc:sldMk cId="2661585904" sldId="644"/>
            <ac:cxnSpMk id="90" creationId="{59609AE3-E2CE-A682-9FD4-9CBAEE5722AC}"/>
          </ac:cxnSpMkLst>
        </pc:cxnChg>
      </pc:sldChg>
      <pc:sldChg chg="addSp delSp modSp add mod modShow">
        <pc:chgData name="Kyle Dahlin" userId="14d2fffae17cb061" providerId="LiveId" clId="{D5E0FCAE-9819-4052-9BE8-C77A00B59F6B}" dt="2024-12-27T03:37:21.196" v="1572" actId="729"/>
        <pc:sldMkLst>
          <pc:docMk/>
          <pc:sldMk cId="443689876" sldId="645"/>
        </pc:sldMkLst>
        <pc:spChg chg="mod">
          <ac:chgData name="Kyle Dahlin" userId="14d2fffae17cb061" providerId="LiveId" clId="{D5E0FCAE-9819-4052-9BE8-C77A00B59F6B}" dt="2024-12-27T03:27:53.257" v="1315" actId="1076"/>
          <ac:spMkLst>
            <pc:docMk/>
            <pc:sldMk cId="443689876" sldId="645"/>
            <ac:spMk id="2" creationId="{6564C6D2-F594-6C0F-CBCA-2202CF74EFBC}"/>
          </ac:spMkLst>
        </pc:spChg>
        <pc:spChg chg="mod">
          <ac:chgData name="Kyle Dahlin" userId="14d2fffae17cb061" providerId="LiveId" clId="{D5E0FCAE-9819-4052-9BE8-C77A00B59F6B}" dt="2024-12-27T03:27:53.257" v="1315" actId="1076"/>
          <ac:spMkLst>
            <pc:docMk/>
            <pc:sldMk cId="443689876" sldId="645"/>
            <ac:spMk id="3" creationId="{7560E40E-931A-E1C5-FEBA-E99C93436210}"/>
          </ac:spMkLst>
        </pc:spChg>
        <pc:spChg chg="mod">
          <ac:chgData name="Kyle Dahlin" userId="14d2fffae17cb061" providerId="LiveId" clId="{D5E0FCAE-9819-4052-9BE8-C77A00B59F6B}" dt="2024-12-27T03:27:53.257" v="1315" actId="1076"/>
          <ac:spMkLst>
            <pc:docMk/>
            <pc:sldMk cId="443689876" sldId="645"/>
            <ac:spMk id="8" creationId="{2733453A-7861-B367-75DA-54055ECA12A7}"/>
          </ac:spMkLst>
        </pc:spChg>
        <pc:spChg chg="mod">
          <ac:chgData name="Kyle Dahlin" userId="14d2fffae17cb061" providerId="LiveId" clId="{D5E0FCAE-9819-4052-9BE8-C77A00B59F6B}" dt="2024-12-27T03:27:53.257" v="1315" actId="1076"/>
          <ac:spMkLst>
            <pc:docMk/>
            <pc:sldMk cId="443689876" sldId="645"/>
            <ac:spMk id="9" creationId="{346A834C-93E1-6747-5C1A-C0AB03B52A30}"/>
          </ac:spMkLst>
        </pc:spChg>
        <pc:spChg chg="mod">
          <ac:chgData name="Kyle Dahlin" userId="14d2fffae17cb061" providerId="LiveId" clId="{D5E0FCAE-9819-4052-9BE8-C77A00B59F6B}" dt="2024-12-27T03:27:53.257" v="1315" actId="1076"/>
          <ac:spMkLst>
            <pc:docMk/>
            <pc:sldMk cId="443689876" sldId="645"/>
            <ac:spMk id="10" creationId="{869A3AEB-AF7C-9713-A70C-0342D69648C4}"/>
          </ac:spMkLst>
        </pc:spChg>
        <pc:spChg chg="del">
          <ac:chgData name="Kyle Dahlin" userId="14d2fffae17cb061" providerId="LiveId" clId="{D5E0FCAE-9819-4052-9BE8-C77A00B59F6B}" dt="2024-12-27T03:27:41.858" v="1312" actId="478"/>
          <ac:spMkLst>
            <pc:docMk/>
            <pc:sldMk cId="443689876" sldId="645"/>
            <ac:spMk id="36" creationId="{D73A2B87-5E15-87AE-A227-2472F0B75D79}"/>
          </ac:spMkLst>
        </pc:spChg>
        <pc:spChg chg="del">
          <ac:chgData name="Kyle Dahlin" userId="14d2fffae17cb061" providerId="LiveId" clId="{D5E0FCAE-9819-4052-9BE8-C77A00B59F6B}" dt="2024-12-27T03:27:41.858" v="1312" actId="478"/>
          <ac:spMkLst>
            <pc:docMk/>
            <pc:sldMk cId="443689876" sldId="645"/>
            <ac:spMk id="37" creationId="{927B1825-2E55-4359-FDBF-B391C084DBE6}"/>
          </ac:spMkLst>
        </pc:spChg>
        <pc:spChg chg="del">
          <ac:chgData name="Kyle Dahlin" userId="14d2fffae17cb061" providerId="LiveId" clId="{D5E0FCAE-9819-4052-9BE8-C77A00B59F6B}" dt="2024-12-27T03:27:41.858" v="1312" actId="478"/>
          <ac:spMkLst>
            <pc:docMk/>
            <pc:sldMk cId="443689876" sldId="645"/>
            <ac:spMk id="39" creationId="{3F24A04C-7366-E478-121E-DE1585D15B2B}"/>
          </ac:spMkLst>
        </pc:spChg>
        <pc:spChg chg="del">
          <ac:chgData name="Kyle Dahlin" userId="14d2fffae17cb061" providerId="LiveId" clId="{D5E0FCAE-9819-4052-9BE8-C77A00B59F6B}" dt="2024-12-27T03:27:41.858" v="1312" actId="478"/>
          <ac:spMkLst>
            <pc:docMk/>
            <pc:sldMk cId="443689876" sldId="645"/>
            <ac:spMk id="50" creationId="{4B0D38EB-0CB2-69FE-B26B-C87ED317F9A6}"/>
          </ac:spMkLst>
        </pc:spChg>
        <pc:spChg chg="del">
          <ac:chgData name="Kyle Dahlin" userId="14d2fffae17cb061" providerId="LiveId" clId="{D5E0FCAE-9819-4052-9BE8-C77A00B59F6B}" dt="2024-12-27T03:27:41.858" v="1312" actId="478"/>
          <ac:spMkLst>
            <pc:docMk/>
            <pc:sldMk cId="443689876" sldId="645"/>
            <ac:spMk id="52" creationId="{6B188D6E-FE80-C5F2-39D6-813767A4BC75}"/>
          </ac:spMkLst>
        </pc:spChg>
        <pc:spChg chg="del">
          <ac:chgData name="Kyle Dahlin" userId="14d2fffae17cb061" providerId="LiveId" clId="{D5E0FCAE-9819-4052-9BE8-C77A00B59F6B}" dt="2024-12-27T03:27:41.858" v="1312" actId="478"/>
          <ac:spMkLst>
            <pc:docMk/>
            <pc:sldMk cId="443689876" sldId="645"/>
            <ac:spMk id="54" creationId="{D46BF7A5-20A5-8B8F-D8FD-32FFAD57CFB4}"/>
          </ac:spMkLst>
        </pc:spChg>
        <pc:spChg chg="del">
          <ac:chgData name="Kyle Dahlin" userId="14d2fffae17cb061" providerId="LiveId" clId="{D5E0FCAE-9819-4052-9BE8-C77A00B59F6B}" dt="2024-12-27T03:27:41.858" v="1312" actId="478"/>
          <ac:spMkLst>
            <pc:docMk/>
            <pc:sldMk cId="443689876" sldId="645"/>
            <ac:spMk id="57" creationId="{A3FE3FE6-6B2C-8BC9-E0F3-A9D7F1E4DF91}"/>
          </ac:spMkLst>
        </pc:spChg>
        <pc:spChg chg="mod">
          <ac:chgData name="Kyle Dahlin" userId="14d2fffae17cb061" providerId="LiveId" clId="{D5E0FCAE-9819-4052-9BE8-C77A00B59F6B}" dt="2024-12-27T03:27:53.257" v="1315" actId="1076"/>
          <ac:spMkLst>
            <pc:docMk/>
            <pc:sldMk cId="443689876" sldId="645"/>
            <ac:spMk id="61" creationId="{6F89702F-85B2-B961-3F89-48804A2402CF}"/>
          </ac:spMkLst>
        </pc:spChg>
        <pc:spChg chg="del">
          <ac:chgData name="Kyle Dahlin" userId="14d2fffae17cb061" providerId="LiveId" clId="{D5E0FCAE-9819-4052-9BE8-C77A00B59F6B}" dt="2024-12-27T03:27:43.888" v="1313" actId="478"/>
          <ac:spMkLst>
            <pc:docMk/>
            <pc:sldMk cId="443689876" sldId="645"/>
            <ac:spMk id="66" creationId="{BC39E8DE-34BF-90AA-C9E8-2698015638FD}"/>
          </ac:spMkLst>
        </pc:spChg>
        <pc:spChg chg="del">
          <ac:chgData name="Kyle Dahlin" userId="14d2fffae17cb061" providerId="LiveId" clId="{D5E0FCAE-9819-4052-9BE8-C77A00B59F6B}" dt="2024-12-27T03:27:41.858" v="1312" actId="478"/>
          <ac:spMkLst>
            <pc:docMk/>
            <pc:sldMk cId="443689876" sldId="645"/>
            <ac:spMk id="68" creationId="{C759F18C-3736-5475-69B2-285343D366A3}"/>
          </ac:spMkLst>
        </pc:spChg>
        <pc:spChg chg="mod">
          <ac:chgData name="Kyle Dahlin" userId="14d2fffae17cb061" providerId="LiveId" clId="{D5E0FCAE-9819-4052-9BE8-C77A00B59F6B}" dt="2024-12-27T03:27:53.257" v="1315" actId="1076"/>
          <ac:spMkLst>
            <pc:docMk/>
            <pc:sldMk cId="443689876" sldId="645"/>
            <ac:spMk id="69" creationId="{0C5E62BE-9D7B-64BD-2073-8443A060E758}"/>
          </ac:spMkLst>
        </pc:spChg>
        <pc:spChg chg="del">
          <ac:chgData name="Kyle Dahlin" userId="14d2fffae17cb061" providerId="LiveId" clId="{D5E0FCAE-9819-4052-9BE8-C77A00B59F6B}" dt="2024-12-27T03:27:41.858" v="1312" actId="478"/>
          <ac:spMkLst>
            <pc:docMk/>
            <pc:sldMk cId="443689876" sldId="645"/>
            <ac:spMk id="71" creationId="{E77EEE37-8F4A-7E5C-B5FC-77B643B75844}"/>
          </ac:spMkLst>
        </pc:spChg>
        <pc:spChg chg="del">
          <ac:chgData name="Kyle Dahlin" userId="14d2fffae17cb061" providerId="LiveId" clId="{D5E0FCAE-9819-4052-9BE8-C77A00B59F6B}" dt="2024-12-27T03:27:41.858" v="1312" actId="478"/>
          <ac:spMkLst>
            <pc:docMk/>
            <pc:sldMk cId="443689876" sldId="645"/>
            <ac:spMk id="72" creationId="{F8AA9313-DDA8-3978-3C7B-BA737A2333FC}"/>
          </ac:spMkLst>
        </pc:spChg>
        <pc:spChg chg="del">
          <ac:chgData name="Kyle Dahlin" userId="14d2fffae17cb061" providerId="LiveId" clId="{D5E0FCAE-9819-4052-9BE8-C77A00B59F6B}" dt="2024-12-27T03:27:41.858" v="1312" actId="478"/>
          <ac:spMkLst>
            <pc:docMk/>
            <pc:sldMk cId="443689876" sldId="645"/>
            <ac:spMk id="73" creationId="{5367B8CC-0C13-2D89-D3A2-EF85D15C0E58}"/>
          </ac:spMkLst>
        </pc:spChg>
        <pc:spChg chg="mod">
          <ac:chgData name="Kyle Dahlin" userId="14d2fffae17cb061" providerId="LiveId" clId="{D5E0FCAE-9819-4052-9BE8-C77A00B59F6B}" dt="2024-12-27T03:27:53.257" v="1315" actId="1076"/>
          <ac:spMkLst>
            <pc:docMk/>
            <pc:sldMk cId="443689876" sldId="645"/>
            <ac:spMk id="74" creationId="{AF4C5FEC-3451-9AFE-E0A0-F3C6650B593E}"/>
          </ac:spMkLst>
        </pc:spChg>
        <pc:spChg chg="mod">
          <ac:chgData name="Kyle Dahlin" userId="14d2fffae17cb061" providerId="LiveId" clId="{D5E0FCAE-9819-4052-9BE8-C77A00B59F6B}" dt="2024-12-27T03:27:53.257" v="1315" actId="1076"/>
          <ac:spMkLst>
            <pc:docMk/>
            <pc:sldMk cId="443689876" sldId="645"/>
            <ac:spMk id="75" creationId="{10C30A56-6B9E-AD2C-8B79-D95DA5732150}"/>
          </ac:spMkLst>
        </pc:spChg>
        <pc:spChg chg="mod">
          <ac:chgData name="Kyle Dahlin" userId="14d2fffae17cb061" providerId="LiveId" clId="{D5E0FCAE-9819-4052-9BE8-C77A00B59F6B}" dt="2024-12-27T03:27:53.257" v="1315" actId="1076"/>
          <ac:spMkLst>
            <pc:docMk/>
            <pc:sldMk cId="443689876" sldId="645"/>
            <ac:spMk id="76" creationId="{F93DE544-520B-1936-6BF5-EDAA13BD0FF1}"/>
          </ac:spMkLst>
        </pc:spChg>
        <pc:spChg chg="mod">
          <ac:chgData name="Kyle Dahlin" userId="14d2fffae17cb061" providerId="LiveId" clId="{D5E0FCAE-9819-4052-9BE8-C77A00B59F6B}" dt="2024-12-27T03:27:53.257" v="1315" actId="1076"/>
          <ac:spMkLst>
            <pc:docMk/>
            <pc:sldMk cId="443689876" sldId="645"/>
            <ac:spMk id="78" creationId="{BB132004-4684-8815-82B1-95F93A1853C7}"/>
          </ac:spMkLst>
        </pc:spChg>
        <pc:spChg chg="mod">
          <ac:chgData name="Kyle Dahlin" userId="14d2fffae17cb061" providerId="LiveId" clId="{D5E0FCAE-9819-4052-9BE8-C77A00B59F6B}" dt="2024-12-27T03:28:12.274" v="1351" actId="1076"/>
          <ac:spMkLst>
            <pc:docMk/>
            <pc:sldMk cId="443689876" sldId="645"/>
            <ac:spMk id="80" creationId="{CE4A901D-0D35-B142-1B7B-8DD6D2B4DD6F}"/>
          </ac:spMkLst>
        </pc:spChg>
        <pc:grpChg chg="mod">
          <ac:chgData name="Kyle Dahlin" userId="14d2fffae17cb061" providerId="LiveId" clId="{D5E0FCAE-9819-4052-9BE8-C77A00B59F6B}" dt="2024-12-27T03:28:01.405" v="1350" actId="1035"/>
          <ac:grpSpMkLst>
            <pc:docMk/>
            <pc:sldMk cId="443689876" sldId="645"/>
            <ac:grpSpMk id="58" creationId="{81D66843-EBDA-9174-5C75-E45468ED83C8}"/>
          </ac:grpSpMkLst>
        </pc:grpChg>
        <pc:graphicFrameChg chg="del">
          <ac:chgData name="Kyle Dahlin" userId="14d2fffae17cb061" providerId="LiveId" clId="{D5E0FCAE-9819-4052-9BE8-C77A00B59F6B}" dt="2024-12-27T03:27:41.858" v="1312" actId="478"/>
          <ac:graphicFrameMkLst>
            <pc:docMk/>
            <pc:sldMk cId="443689876" sldId="645"/>
            <ac:graphicFrameMk id="4" creationId="{FD1FDD76-3B67-3FBB-0098-D558C14C869C}"/>
          </ac:graphicFrameMkLst>
        </pc:graphicFrameChg>
        <pc:cxnChg chg="add mod">
          <ac:chgData name="Kyle Dahlin" userId="14d2fffae17cb061" providerId="LiveId" clId="{D5E0FCAE-9819-4052-9BE8-C77A00B59F6B}" dt="2024-12-27T03:28:26.806" v="1356" actId="14100"/>
          <ac:cxnSpMkLst>
            <pc:docMk/>
            <pc:sldMk cId="443689876" sldId="645"/>
            <ac:cxnSpMk id="6" creationId="{4AE67BC1-B58A-3E05-0086-BBA0C272EA54}"/>
          </ac:cxnSpMkLst>
        </pc:cxnChg>
        <pc:cxnChg chg="mod">
          <ac:chgData name="Kyle Dahlin" userId="14d2fffae17cb061" providerId="LiveId" clId="{D5E0FCAE-9819-4052-9BE8-C77A00B59F6B}" dt="2024-12-27T03:27:53.257" v="1315" actId="1076"/>
          <ac:cxnSpMkLst>
            <pc:docMk/>
            <pc:sldMk cId="443689876" sldId="645"/>
            <ac:cxnSpMk id="11" creationId="{3F6C32BA-220E-C800-0ABE-18566C3C13E5}"/>
          </ac:cxnSpMkLst>
        </pc:cxnChg>
        <pc:cxnChg chg="mod">
          <ac:chgData name="Kyle Dahlin" userId="14d2fffae17cb061" providerId="LiveId" clId="{D5E0FCAE-9819-4052-9BE8-C77A00B59F6B}" dt="2024-12-27T03:27:53.257" v="1315" actId="1076"/>
          <ac:cxnSpMkLst>
            <pc:docMk/>
            <pc:sldMk cId="443689876" sldId="645"/>
            <ac:cxnSpMk id="12" creationId="{2C70CB7A-96CD-B57C-3C1A-2A9AD5851100}"/>
          </ac:cxnSpMkLst>
        </pc:cxnChg>
        <pc:cxnChg chg="mod">
          <ac:chgData name="Kyle Dahlin" userId="14d2fffae17cb061" providerId="LiveId" clId="{D5E0FCAE-9819-4052-9BE8-C77A00B59F6B}" dt="2024-12-27T03:27:53.257" v="1315" actId="1076"/>
          <ac:cxnSpMkLst>
            <pc:docMk/>
            <pc:sldMk cId="443689876" sldId="645"/>
            <ac:cxnSpMk id="13" creationId="{D9BFC55D-B103-9D2A-6108-145517F9D32F}"/>
          </ac:cxnSpMkLst>
        </pc:cxnChg>
        <pc:cxnChg chg="mod">
          <ac:chgData name="Kyle Dahlin" userId="14d2fffae17cb061" providerId="LiveId" clId="{D5E0FCAE-9819-4052-9BE8-C77A00B59F6B}" dt="2024-12-27T03:27:53.257" v="1315" actId="1076"/>
          <ac:cxnSpMkLst>
            <pc:docMk/>
            <pc:sldMk cId="443689876" sldId="645"/>
            <ac:cxnSpMk id="14" creationId="{88FFE4A3-AAC3-972D-F57D-96269BADDE07}"/>
          </ac:cxnSpMkLst>
        </pc:cxnChg>
        <pc:cxnChg chg="mod">
          <ac:chgData name="Kyle Dahlin" userId="14d2fffae17cb061" providerId="LiveId" clId="{D5E0FCAE-9819-4052-9BE8-C77A00B59F6B}" dt="2024-12-27T03:27:53.257" v="1315" actId="1076"/>
          <ac:cxnSpMkLst>
            <pc:docMk/>
            <pc:sldMk cId="443689876" sldId="645"/>
            <ac:cxnSpMk id="15" creationId="{9935516F-4566-CE5B-5DE9-73C77F1A771A}"/>
          </ac:cxnSpMkLst>
        </pc:cxnChg>
        <pc:cxnChg chg="mod">
          <ac:chgData name="Kyle Dahlin" userId="14d2fffae17cb061" providerId="LiveId" clId="{D5E0FCAE-9819-4052-9BE8-C77A00B59F6B}" dt="2024-12-27T03:27:53.257" v="1315" actId="1076"/>
          <ac:cxnSpMkLst>
            <pc:docMk/>
            <pc:sldMk cId="443689876" sldId="645"/>
            <ac:cxnSpMk id="16" creationId="{A82A8CA3-4C1D-78FC-7E89-17F58EAAF9C2}"/>
          </ac:cxnSpMkLst>
        </pc:cxnChg>
        <pc:cxnChg chg="mod">
          <ac:chgData name="Kyle Dahlin" userId="14d2fffae17cb061" providerId="LiveId" clId="{D5E0FCAE-9819-4052-9BE8-C77A00B59F6B}" dt="2024-12-27T03:27:53.257" v="1315" actId="1076"/>
          <ac:cxnSpMkLst>
            <pc:docMk/>
            <pc:sldMk cId="443689876" sldId="645"/>
            <ac:cxnSpMk id="17" creationId="{B8973A5B-68D8-8F1C-43D5-032C5E1B7852}"/>
          </ac:cxnSpMkLst>
        </pc:cxnChg>
        <pc:cxnChg chg="mod">
          <ac:chgData name="Kyle Dahlin" userId="14d2fffae17cb061" providerId="LiveId" clId="{D5E0FCAE-9819-4052-9BE8-C77A00B59F6B}" dt="2024-12-27T03:28:01.405" v="1350" actId="1035"/>
          <ac:cxnSpMkLst>
            <pc:docMk/>
            <pc:sldMk cId="443689876" sldId="645"/>
            <ac:cxnSpMk id="22" creationId="{F2B1D516-246C-ECE1-57E9-84DF5FD03595}"/>
          </ac:cxnSpMkLst>
        </pc:cxnChg>
        <pc:cxnChg chg="mod">
          <ac:chgData name="Kyle Dahlin" userId="14d2fffae17cb061" providerId="LiveId" clId="{D5E0FCAE-9819-4052-9BE8-C77A00B59F6B}" dt="2024-12-27T03:27:53.257" v="1315" actId="1076"/>
          <ac:cxnSpMkLst>
            <pc:docMk/>
            <pc:sldMk cId="443689876" sldId="645"/>
            <ac:cxnSpMk id="29" creationId="{5792413E-9A7F-A803-D1E3-8D4B5B403F11}"/>
          </ac:cxnSpMkLst>
        </pc:cxnChg>
        <pc:cxnChg chg="mod">
          <ac:chgData name="Kyle Dahlin" userId="14d2fffae17cb061" providerId="LiveId" clId="{D5E0FCAE-9819-4052-9BE8-C77A00B59F6B}" dt="2024-12-27T03:27:53.257" v="1315" actId="1076"/>
          <ac:cxnSpMkLst>
            <pc:docMk/>
            <pc:sldMk cId="443689876" sldId="645"/>
            <ac:cxnSpMk id="53" creationId="{9E99DBD3-9113-19FB-3903-D382380F1A9C}"/>
          </ac:cxnSpMkLst>
        </pc:cxnChg>
        <pc:cxnChg chg="del mod">
          <ac:chgData name="Kyle Dahlin" userId="14d2fffae17cb061" providerId="LiveId" clId="{D5E0FCAE-9819-4052-9BE8-C77A00B59F6B}" dt="2024-12-27T03:28:16.243" v="1354" actId="478"/>
          <ac:cxnSpMkLst>
            <pc:docMk/>
            <pc:sldMk cId="443689876" sldId="645"/>
            <ac:cxnSpMk id="83" creationId="{6DC81B98-C3FF-29F9-3FA6-6DD6A2C5DEC6}"/>
          </ac:cxnSpMkLst>
        </pc:cxnChg>
        <pc:cxnChg chg="mod">
          <ac:chgData name="Kyle Dahlin" userId="14d2fffae17cb061" providerId="LiveId" clId="{D5E0FCAE-9819-4052-9BE8-C77A00B59F6B}" dt="2024-12-27T03:27:53.257" v="1315" actId="1076"/>
          <ac:cxnSpMkLst>
            <pc:docMk/>
            <pc:sldMk cId="443689876" sldId="645"/>
            <ac:cxnSpMk id="90" creationId="{8500B0A1-580A-FCD4-99DA-EDC46C437BA1}"/>
          </ac:cxnSpMkLst>
        </pc:cxnChg>
      </pc:sldChg>
      <pc:sldChg chg="addSp delSp modSp add mod ord modTransition">
        <pc:chgData name="Kyle Dahlin" userId="14d2fffae17cb061" providerId="LiveId" clId="{D5E0FCAE-9819-4052-9BE8-C77A00B59F6B}" dt="2024-12-27T03:47:57.103" v="1770"/>
        <pc:sldMkLst>
          <pc:docMk/>
          <pc:sldMk cId="1658695416" sldId="646"/>
        </pc:sldMkLst>
        <pc:spChg chg="del">
          <ac:chgData name="Kyle Dahlin" userId="14d2fffae17cb061" providerId="LiveId" clId="{D5E0FCAE-9819-4052-9BE8-C77A00B59F6B}" dt="2024-12-27T03:28:43.019" v="1358" actId="478"/>
          <ac:spMkLst>
            <pc:docMk/>
            <pc:sldMk cId="1658695416" sldId="646"/>
            <ac:spMk id="2" creationId="{5491D9AF-CD22-3C08-CD0C-43194635AA9F}"/>
          </ac:spMkLst>
        </pc:spChg>
        <pc:spChg chg="del">
          <ac:chgData name="Kyle Dahlin" userId="14d2fffae17cb061" providerId="LiveId" clId="{D5E0FCAE-9819-4052-9BE8-C77A00B59F6B}" dt="2024-12-27T03:28:43.019" v="1358" actId="478"/>
          <ac:spMkLst>
            <pc:docMk/>
            <pc:sldMk cId="1658695416" sldId="646"/>
            <ac:spMk id="3" creationId="{13E4113C-1B2B-65BB-BE5B-AC03B69F3E14}"/>
          </ac:spMkLst>
        </pc:spChg>
        <pc:spChg chg="del">
          <ac:chgData name="Kyle Dahlin" userId="14d2fffae17cb061" providerId="LiveId" clId="{D5E0FCAE-9819-4052-9BE8-C77A00B59F6B}" dt="2024-12-27T03:28:43.019" v="1358" actId="478"/>
          <ac:spMkLst>
            <pc:docMk/>
            <pc:sldMk cId="1658695416" sldId="646"/>
            <ac:spMk id="8" creationId="{AA4F1EDD-3F8C-72C2-E716-4A95E7E84A70}"/>
          </ac:spMkLst>
        </pc:spChg>
        <pc:spChg chg="del">
          <ac:chgData name="Kyle Dahlin" userId="14d2fffae17cb061" providerId="LiveId" clId="{D5E0FCAE-9819-4052-9BE8-C77A00B59F6B}" dt="2024-12-27T03:28:43.019" v="1358" actId="478"/>
          <ac:spMkLst>
            <pc:docMk/>
            <pc:sldMk cId="1658695416" sldId="646"/>
            <ac:spMk id="9" creationId="{CAFD410A-DEA0-5AEB-8126-BF3E8F86D8E8}"/>
          </ac:spMkLst>
        </pc:spChg>
        <pc:spChg chg="del">
          <ac:chgData name="Kyle Dahlin" userId="14d2fffae17cb061" providerId="LiveId" clId="{D5E0FCAE-9819-4052-9BE8-C77A00B59F6B}" dt="2024-12-27T03:28:43.019" v="1358" actId="478"/>
          <ac:spMkLst>
            <pc:docMk/>
            <pc:sldMk cId="1658695416" sldId="646"/>
            <ac:spMk id="10" creationId="{4274D632-96A4-BBB4-6C0C-CDE84153C5D4}"/>
          </ac:spMkLst>
        </pc:spChg>
        <pc:spChg chg="del">
          <ac:chgData name="Kyle Dahlin" userId="14d2fffae17cb061" providerId="LiveId" clId="{D5E0FCAE-9819-4052-9BE8-C77A00B59F6B}" dt="2024-12-27T03:28:43.019" v="1358" actId="478"/>
          <ac:spMkLst>
            <pc:docMk/>
            <pc:sldMk cId="1658695416" sldId="646"/>
            <ac:spMk id="61" creationId="{15711562-738B-4B6B-022C-710E6C8FD17F}"/>
          </ac:spMkLst>
        </pc:spChg>
        <pc:spChg chg="del">
          <ac:chgData name="Kyle Dahlin" userId="14d2fffae17cb061" providerId="LiveId" clId="{D5E0FCAE-9819-4052-9BE8-C77A00B59F6B}" dt="2024-12-27T03:28:43.019" v="1358" actId="478"/>
          <ac:spMkLst>
            <pc:docMk/>
            <pc:sldMk cId="1658695416" sldId="646"/>
            <ac:spMk id="69" creationId="{672FFF8E-A9A3-23BE-667C-562D3B810BF8}"/>
          </ac:spMkLst>
        </pc:spChg>
        <pc:spChg chg="del">
          <ac:chgData name="Kyle Dahlin" userId="14d2fffae17cb061" providerId="LiveId" clId="{D5E0FCAE-9819-4052-9BE8-C77A00B59F6B}" dt="2024-12-27T03:28:43.019" v="1358" actId="478"/>
          <ac:spMkLst>
            <pc:docMk/>
            <pc:sldMk cId="1658695416" sldId="646"/>
            <ac:spMk id="74" creationId="{A3E11C98-61A7-50C6-F737-3A828976B039}"/>
          </ac:spMkLst>
        </pc:spChg>
        <pc:spChg chg="del">
          <ac:chgData name="Kyle Dahlin" userId="14d2fffae17cb061" providerId="LiveId" clId="{D5E0FCAE-9819-4052-9BE8-C77A00B59F6B}" dt="2024-12-27T03:28:43.019" v="1358" actId="478"/>
          <ac:spMkLst>
            <pc:docMk/>
            <pc:sldMk cId="1658695416" sldId="646"/>
            <ac:spMk id="75" creationId="{E04465A7-7D1F-4117-7162-944844A526DB}"/>
          </ac:spMkLst>
        </pc:spChg>
        <pc:spChg chg="del">
          <ac:chgData name="Kyle Dahlin" userId="14d2fffae17cb061" providerId="LiveId" clId="{D5E0FCAE-9819-4052-9BE8-C77A00B59F6B}" dt="2024-12-27T03:28:43.019" v="1358" actId="478"/>
          <ac:spMkLst>
            <pc:docMk/>
            <pc:sldMk cId="1658695416" sldId="646"/>
            <ac:spMk id="76" creationId="{75B73891-0DB6-22E4-C150-4CBF2103DD67}"/>
          </ac:spMkLst>
        </pc:spChg>
        <pc:spChg chg="del">
          <ac:chgData name="Kyle Dahlin" userId="14d2fffae17cb061" providerId="LiveId" clId="{D5E0FCAE-9819-4052-9BE8-C77A00B59F6B}" dt="2024-12-27T03:28:43.019" v="1358" actId="478"/>
          <ac:spMkLst>
            <pc:docMk/>
            <pc:sldMk cId="1658695416" sldId="646"/>
            <ac:spMk id="78" creationId="{839D3248-F2F8-00A0-9C89-157CDD2EDCDC}"/>
          </ac:spMkLst>
        </pc:spChg>
        <pc:spChg chg="del">
          <ac:chgData name="Kyle Dahlin" userId="14d2fffae17cb061" providerId="LiveId" clId="{D5E0FCAE-9819-4052-9BE8-C77A00B59F6B}" dt="2024-12-27T03:28:43.019" v="1358" actId="478"/>
          <ac:spMkLst>
            <pc:docMk/>
            <pc:sldMk cId="1658695416" sldId="646"/>
            <ac:spMk id="80" creationId="{D38E9B91-3725-A547-33CB-720976E6DF0B}"/>
          </ac:spMkLst>
        </pc:spChg>
        <pc:grpChg chg="del">
          <ac:chgData name="Kyle Dahlin" userId="14d2fffae17cb061" providerId="LiveId" clId="{D5E0FCAE-9819-4052-9BE8-C77A00B59F6B}" dt="2024-12-27T03:28:43.019" v="1358" actId="478"/>
          <ac:grpSpMkLst>
            <pc:docMk/>
            <pc:sldMk cId="1658695416" sldId="646"/>
            <ac:grpSpMk id="58" creationId="{17BDF925-BADE-9A85-9DC5-D58289428B87}"/>
          </ac:grpSpMkLst>
        </pc:grpChg>
        <pc:picChg chg="add mod">
          <ac:chgData name="Kyle Dahlin" userId="14d2fffae17cb061" providerId="LiveId" clId="{D5E0FCAE-9819-4052-9BE8-C77A00B59F6B}" dt="2024-12-27T03:32:10.592" v="1430" actId="1035"/>
          <ac:picMkLst>
            <pc:docMk/>
            <pc:sldMk cId="1658695416" sldId="646"/>
            <ac:picMk id="4" creationId="{CD4557FE-DDD6-E0AA-6B08-7B3B8B9BD4FD}"/>
          </ac:picMkLst>
        </pc:picChg>
        <pc:picChg chg="add mod ord">
          <ac:chgData name="Kyle Dahlin" userId="14d2fffae17cb061" providerId="LiveId" clId="{D5E0FCAE-9819-4052-9BE8-C77A00B59F6B}" dt="2024-12-27T03:32:50.999" v="1439" actId="167"/>
          <ac:picMkLst>
            <pc:docMk/>
            <pc:sldMk cId="1658695416" sldId="646"/>
            <ac:picMk id="7" creationId="{6E28623E-4A59-F609-B3DA-9D1A4C8DE042}"/>
          </ac:picMkLst>
        </pc:picChg>
        <pc:picChg chg="add mod ord">
          <ac:chgData name="Kyle Dahlin" userId="14d2fffae17cb061" providerId="LiveId" clId="{D5E0FCAE-9819-4052-9BE8-C77A00B59F6B}" dt="2024-12-27T03:32:38.590" v="1436" actId="167"/>
          <ac:picMkLst>
            <pc:docMk/>
            <pc:sldMk cId="1658695416" sldId="646"/>
            <ac:picMk id="18" creationId="{C2EB1F9B-1FE1-EAC5-FDA5-DC1BCDF15646}"/>
          </ac:picMkLst>
        </pc:picChg>
        <pc:cxnChg chg="del mod">
          <ac:chgData name="Kyle Dahlin" userId="14d2fffae17cb061" providerId="LiveId" clId="{D5E0FCAE-9819-4052-9BE8-C77A00B59F6B}" dt="2024-12-27T03:28:43.019" v="1358" actId="478"/>
          <ac:cxnSpMkLst>
            <pc:docMk/>
            <pc:sldMk cId="1658695416" sldId="646"/>
            <ac:cxnSpMk id="6" creationId="{8E934B95-6C52-B4EB-A097-45BCA2B26C4E}"/>
          </ac:cxnSpMkLst>
        </pc:cxnChg>
        <pc:cxnChg chg="del mod">
          <ac:chgData name="Kyle Dahlin" userId="14d2fffae17cb061" providerId="LiveId" clId="{D5E0FCAE-9819-4052-9BE8-C77A00B59F6B}" dt="2024-12-27T03:28:43.019" v="1358" actId="478"/>
          <ac:cxnSpMkLst>
            <pc:docMk/>
            <pc:sldMk cId="1658695416" sldId="646"/>
            <ac:cxnSpMk id="11" creationId="{7F2C0071-7455-5DEE-F8D4-45B8A880C5AD}"/>
          </ac:cxnSpMkLst>
        </pc:cxnChg>
        <pc:cxnChg chg="del mod">
          <ac:chgData name="Kyle Dahlin" userId="14d2fffae17cb061" providerId="LiveId" clId="{D5E0FCAE-9819-4052-9BE8-C77A00B59F6B}" dt="2024-12-27T03:28:43.019" v="1358" actId="478"/>
          <ac:cxnSpMkLst>
            <pc:docMk/>
            <pc:sldMk cId="1658695416" sldId="646"/>
            <ac:cxnSpMk id="12" creationId="{952063FF-37C8-18E5-7AAF-12B358A76C9A}"/>
          </ac:cxnSpMkLst>
        </pc:cxnChg>
        <pc:cxnChg chg="del mod">
          <ac:chgData name="Kyle Dahlin" userId="14d2fffae17cb061" providerId="LiveId" clId="{D5E0FCAE-9819-4052-9BE8-C77A00B59F6B}" dt="2024-12-27T03:28:43.019" v="1358" actId="478"/>
          <ac:cxnSpMkLst>
            <pc:docMk/>
            <pc:sldMk cId="1658695416" sldId="646"/>
            <ac:cxnSpMk id="13" creationId="{7948F5DD-614B-E55A-6696-F434B624E82F}"/>
          </ac:cxnSpMkLst>
        </pc:cxnChg>
        <pc:cxnChg chg="del mod">
          <ac:chgData name="Kyle Dahlin" userId="14d2fffae17cb061" providerId="LiveId" clId="{D5E0FCAE-9819-4052-9BE8-C77A00B59F6B}" dt="2024-12-27T03:28:43.019" v="1358" actId="478"/>
          <ac:cxnSpMkLst>
            <pc:docMk/>
            <pc:sldMk cId="1658695416" sldId="646"/>
            <ac:cxnSpMk id="14" creationId="{F9512207-83D0-CB49-B457-C5934AE86B5A}"/>
          </ac:cxnSpMkLst>
        </pc:cxnChg>
        <pc:cxnChg chg="del mod">
          <ac:chgData name="Kyle Dahlin" userId="14d2fffae17cb061" providerId="LiveId" clId="{D5E0FCAE-9819-4052-9BE8-C77A00B59F6B}" dt="2024-12-27T03:28:43.019" v="1358" actId="478"/>
          <ac:cxnSpMkLst>
            <pc:docMk/>
            <pc:sldMk cId="1658695416" sldId="646"/>
            <ac:cxnSpMk id="15" creationId="{70680E28-FBCB-B3C5-D3E4-26B3EA4D3344}"/>
          </ac:cxnSpMkLst>
        </pc:cxnChg>
        <pc:cxnChg chg="del mod">
          <ac:chgData name="Kyle Dahlin" userId="14d2fffae17cb061" providerId="LiveId" clId="{D5E0FCAE-9819-4052-9BE8-C77A00B59F6B}" dt="2024-12-27T03:28:43.019" v="1358" actId="478"/>
          <ac:cxnSpMkLst>
            <pc:docMk/>
            <pc:sldMk cId="1658695416" sldId="646"/>
            <ac:cxnSpMk id="16" creationId="{EF346AE7-384A-4E3C-1CD9-BAB9C834FF5A}"/>
          </ac:cxnSpMkLst>
        </pc:cxnChg>
        <pc:cxnChg chg="del mod">
          <ac:chgData name="Kyle Dahlin" userId="14d2fffae17cb061" providerId="LiveId" clId="{D5E0FCAE-9819-4052-9BE8-C77A00B59F6B}" dt="2024-12-27T03:28:43.019" v="1358" actId="478"/>
          <ac:cxnSpMkLst>
            <pc:docMk/>
            <pc:sldMk cId="1658695416" sldId="646"/>
            <ac:cxnSpMk id="17" creationId="{D9D79138-9F0A-142A-F001-5F952CB50A82}"/>
          </ac:cxnSpMkLst>
        </pc:cxnChg>
        <pc:cxnChg chg="del mod">
          <ac:chgData name="Kyle Dahlin" userId="14d2fffae17cb061" providerId="LiveId" clId="{D5E0FCAE-9819-4052-9BE8-C77A00B59F6B}" dt="2024-12-27T03:28:43.019" v="1358" actId="478"/>
          <ac:cxnSpMkLst>
            <pc:docMk/>
            <pc:sldMk cId="1658695416" sldId="646"/>
            <ac:cxnSpMk id="22" creationId="{DD1C648B-FC97-26CE-2467-A56408697D82}"/>
          </ac:cxnSpMkLst>
        </pc:cxnChg>
        <pc:cxnChg chg="del mod">
          <ac:chgData name="Kyle Dahlin" userId="14d2fffae17cb061" providerId="LiveId" clId="{D5E0FCAE-9819-4052-9BE8-C77A00B59F6B}" dt="2024-12-27T03:28:43.019" v="1358" actId="478"/>
          <ac:cxnSpMkLst>
            <pc:docMk/>
            <pc:sldMk cId="1658695416" sldId="646"/>
            <ac:cxnSpMk id="29" creationId="{5D34085E-5201-7A01-31C5-F49F5BD3E70D}"/>
          </ac:cxnSpMkLst>
        </pc:cxnChg>
        <pc:cxnChg chg="del">
          <ac:chgData name="Kyle Dahlin" userId="14d2fffae17cb061" providerId="LiveId" clId="{D5E0FCAE-9819-4052-9BE8-C77A00B59F6B}" dt="2024-12-27T03:28:43.019" v="1358" actId="478"/>
          <ac:cxnSpMkLst>
            <pc:docMk/>
            <pc:sldMk cId="1658695416" sldId="646"/>
            <ac:cxnSpMk id="53" creationId="{1E13FE92-B8C0-3631-0B9A-9C3CC0DF4AC4}"/>
          </ac:cxnSpMkLst>
        </pc:cxnChg>
        <pc:cxnChg chg="del mod">
          <ac:chgData name="Kyle Dahlin" userId="14d2fffae17cb061" providerId="LiveId" clId="{D5E0FCAE-9819-4052-9BE8-C77A00B59F6B}" dt="2024-12-27T03:28:43.019" v="1358" actId="478"/>
          <ac:cxnSpMkLst>
            <pc:docMk/>
            <pc:sldMk cId="1658695416" sldId="646"/>
            <ac:cxnSpMk id="90" creationId="{7F0836A9-23E7-9BD2-E3C8-A3EA31289180}"/>
          </ac:cxnSpMkLst>
        </pc:cxnChg>
      </pc:sldChg>
      <pc:sldChg chg="addSp delSp modSp add mod ord">
        <pc:chgData name="Kyle Dahlin" userId="14d2fffae17cb061" providerId="LiveId" clId="{D5E0FCAE-9819-4052-9BE8-C77A00B59F6B}" dt="2024-12-27T03:45:03.123" v="1742" actId="478"/>
        <pc:sldMkLst>
          <pc:docMk/>
          <pc:sldMk cId="1657780407" sldId="647"/>
        </pc:sldMkLst>
        <pc:spChg chg="mod">
          <ac:chgData name="Kyle Dahlin" userId="14d2fffae17cb061" providerId="LiveId" clId="{D5E0FCAE-9819-4052-9BE8-C77A00B59F6B}" dt="2024-12-27T03:33:44.617" v="1455" actId="1076"/>
          <ac:spMkLst>
            <pc:docMk/>
            <pc:sldMk cId="1657780407" sldId="647"/>
            <ac:spMk id="14" creationId="{24D4A4B2-61C9-A73C-F011-6E8FF1F43991}"/>
          </ac:spMkLst>
        </pc:spChg>
        <pc:spChg chg="mod">
          <ac:chgData name="Kyle Dahlin" userId="14d2fffae17cb061" providerId="LiveId" clId="{D5E0FCAE-9819-4052-9BE8-C77A00B59F6B}" dt="2024-12-27T03:34:14.542" v="1484" actId="1076"/>
          <ac:spMkLst>
            <pc:docMk/>
            <pc:sldMk cId="1657780407" sldId="647"/>
            <ac:spMk id="18" creationId="{6B347BE0-AA07-678F-C89A-32F714AD49D5}"/>
          </ac:spMkLst>
        </pc:spChg>
        <pc:spChg chg="mod">
          <ac:chgData name="Kyle Dahlin" userId="14d2fffae17cb061" providerId="LiveId" clId="{D5E0FCAE-9819-4052-9BE8-C77A00B59F6B}" dt="2024-12-27T03:33:50.406" v="1459" actId="1076"/>
          <ac:spMkLst>
            <pc:docMk/>
            <pc:sldMk cId="1657780407" sldId="647"/>
            <ac:spMk id="23" creationId="{7F18185D-0119-715A-FAB8-D3AA572EA422}"/>
          </ac:spMkLst>
        </pc:spChg>
        <pc:spChg chg="mod">
          <ac:chgData name="Kyle Dahlin" userId="14d2fffae17cb061" providerId="LiveId" clId="{D5E0FCAE-9819-4052-9BE8-C77A00B59F6B}" dt="2024-12-27T03:34:39.972" v="1493" actId="1076"/>
          <ac:spMkLst>
            <pc:docMk/>
            <pc:sldMk cId="1657780407" sldId="647"/>
            <ac:spMk id="31" creationId="{93101CB8-E4B4-4863-A220-ADCD3E6C2C54}"/>
          </ac:spMkLst>
        </pc:spChg>
        <pc:spChg chg="mod">
          <ac:chgData name="Kyle Dahlin" userId="14d2fffae17cb061" providerId="LiveId" clId="{D5E0FCAE-9819-4052-9BE8-C77A00B59F6B}" dt="2024-12-27T03:34:51.466" v="1501" actId="1076"/>
          <ac:spMkLst>
            <pc:docMk/>
            <pc:sldMk cId="1657780407" sldId="647"/>
            <ac:spMk id="33" creationId="{23C33E41-2FB5-1970-F822-D45A57F43B3C}"/>
          </ac:spMkLst>
        </pc:spChg>
        <pc:spChg chg="mod">
          <ac:chgData name="Kyle Dahlin" userId="14d2fffae17cb061" providerId="LiveId" clId="{D5E0FCAE-9819-4052-9BE8-C77A00B59F6B}" dt="2024-12-27T03:33:44.617" v="1455" actId="1076"/>
          <ac:spMkLst>
            <pc:docMk/>
            <pc:sldMk cId="1657780407" sldId="647"/>
            <ac:spMk id="39" creationId="{B8B03C39-1414-0D51-0A1D-EF6EF21C6B8C}"/>
          </ac:spMkLst>
        </pc:spChg>
        <pc:spChg chg="mod">
          <ac:chgData name="Kyle Dahlin" userId="14d2fffae17cb061" providerId="LiveId" clId="{D5E0FCAE-9819-4052-9BE8-C77A00B59F6B}" dt="2024-12-27T03:33:56.079" v="1460" actId="1076"/>
          <ac:spMkLst>
            <pc:docMk/>
            <pc:sldMk cId="1657780407" sldId="647"/>
            <ac:spMk id="64" creationId="{08DF602E-5CDB-BDFD-070C-174406225EAD}"/>
          </ac:spMkLst>
        </pc:spChg>
        <pc:spChg chg="mod">
          <ac:chgData name="Kyle Dahlin" userId="14d2fffae17cb061" providerId="LiveId" clId="{D5E0FCAE-9819-4052-9BE8-C77A00B59F6B}" dt="2024-12-27T03:33:44.617" v="1455" actId="1076"/>
          <ac:spMkLst>
            <pc:docMk/>
            <pc:sldMk cId="1657780407" sldId="647"/>
            <ac:spMk id="75" creationId="{A7711656-8928-E99C-CD65-C745AEEC808F}"/>
          </ac:spMkLst>
        </pc:spChg>
        <pc:spChg chg="add del mod">
          <ac:chgData name="Kyle Dahlin" userId="14d2fffae17cb061" providerId="LiveId" clId="{D5E0FCAE-9819-4052-9BE8-C77A00B59F6B}" dt="2024-12-27T03:44:40.171" v="1730" actId="478"/>
          <ac:spMkLst>
            <pc:docMk/>
            <pc:sldMk cId="1657780407" sldId="647"/>
            <ac:spMk id="89" creationId="{404BADE3-D85C-748F-CFE4-5C6A2EB3497D}"/>
          </ac:spMkLst>
        </pc:spChg>
        <pc:spChg chg="mod">
          <ac:chgData name="Kyle Dahlin" userId="14d2fffae17cb061" providerId="LiveId" clId="{D5E0FCAE-9819-4052-9BE8-C77A00B59F6B}" dt="2024-12-27T03:33:44.617" v="1455" actId="1076"/>
          <ac:spMkLst>
            <pc:docMk/>
            <pc:sldMk cId="1657780407" sldId="647"/>
            <ac:spMk id="90" creationId="{81A95DD9-7291-1361-3337-04CD733D89C2}"/>
          </ac:spMkLst>
        </pc:spChg>
        <pc:spChg chg="mod">
          <ac:chgData name="Kyle Dahlin" userId="14d2fffae17cb061" providerId="LiveId" clId="{D5E0FCAE-9819-4052-9BE8-C77A00B59F6B}" dt="2024-12-27T03:33:44.617" v="1455" actId="1076"/>
          <ac:spMkLst>
            <pc:docMk/>
            <pc:sldMk cId="1657780407" sldId="647"/>
            <ac:spMk id="92" creationId="{35E705A8-B428-2181-9AC7-AF40F95BA3E1}"/>
          </ac:spMkLst>
        </pc:spChg>
        <pc:spChg chg="mod">
          <ac:chgData name="Kyle Dahlin" userId="14d2fffae17cb061" providerId="LiveId" clId="{D5E0FCAE-9819-4052-9BE8-C77A00B59F6B}" dt="2024-12-27T03:33:44.617" v="1455" actId="1076"/>
          <ac:spMkLst>
            <pc:docMk/>
            <pc:sldMk cId="1657780407" sldId="647"/>
            <ac:spMk id="96" creationId="{7B7F7031-FF65-C9DA-592F-DA678C6A9DDF}"/>
          </ac:spMkLst>
        </pc:spChg>
        <pc:spChg chg="mod">
          <ac:chgData name="Kyle Dahlin" userId="14d2fffae17cb061" providerId="LiveId" clId="{D5E0FCAE-9819-4052-9BE8-C77A00B59F6B}" dt="2024-12-27T03:33:44.617" v="1455" actId="1076"/>
          <ac:spMkLst>
            <pc:docMk/>
            <pc:sldMk cId="1657780407" sldId="647"/>
            <ac:spMk id="101" creationId="{D33938F2-49F4-BF72-CF80-3AC5AB957426}"/>
          </ac:spMkLst>
        </pc:spChg>
        <pc:spChg chg="mod">
          <ac:chgData name="Kyle Dahlin" userId="14d2fffae17cb061" providerId="LiveId" clId="{D5E0FCAE-9819-4052-9BE8-C77A00B59F6B}" dt="2024-12-27T03:33:44.617" v="1455" actId="1076"/>
          <ac:spMkLst>
            <pc:docMk/>
            <pc:sldMk cId="1657780407" sldId="647"/>
            <ac:spMk id="105" creationId="{8E08B841-8C60-6E1C-208E-DFF03197829E}"/>
          </ac:spMkLst>
        </pc:spChg>
        <pc:spChg chg="mod">
          <ac:chgData name="Kyle Dahlin" userId="14d2fffae17cb061" providerId="LiveId" clId="{D5E0FCAE-9819-4052-9BE8-C77A00B59F6B}" dt="2024-12-27T03:33:44.617" v="1455" actId="1076"/>
          <ac:spMkLst>
            <pc:docMk/>
            <pc:sldMk cId="1657780407" sldId="647"/>
            <ac:spMk id="109" creationId="{EF4AD76C-7449-4025-0D48-06C0307DF729}"/>
          </ac:spMkLst>
        </pc:spChg>
        <pc:spChg chg="mod">
          <ac:chgData name="Kyle Dahlin" userId="14d2fffae17cb061" providerId="LiveId" clId="{D5E0FCAE-9819-4052-9BE8-C77A00B59F6B}" dt="2024-12-27T03:33:44.617" v="1455" actId="1076"/>
          <ac:spMkLst>
            <pc:docMk/>
            <pc:sldMk cId="1657780407" sldId="647"/>
            <ac:spMk id="161" creationId="{C2A19970-36C1-8DEF-F8D3-F9CDEEABEE73}"/>
          </ac:spMkLst>
        </pc:spChg>
        <pc:spChg chg="del mod">
          <ac:chgData name="Kyle Dahlin" userId="14d2fffae17cb061" providerId="LiveId" clId="{D5E0FCAE-9819-4052-9BE8-C77A00B59F6B}" dt="2024-12-27T03:44:52.075" v="1737" actId="478"/>
          <ac:spMkLst>
            <pc:docMk/>
            <pc:sldMk cId="1657780407" sldId="647"/>
            <ac:spMk id="162" creationId="{3553D962-F062-E20B-8CC0-06B51CA36F00}"/>
          </ac:spMkLst>
        </pc:spChg>
        <pc:picChg chg="del">
          <ac:chgData name="Kyle Dahlin" userId="14d2fffae17cb061" providerId="LiveId" clId="{D5E0FCAE-9819-4052-9BE8-C77A00B59F6B}" dt="2024-12-27T03:29:04.604" v="1363" actId="478"/>
          <ac:picMkLst>
            <pc:docMk/>
            <pc:sldMk cId="1657780407" sldId="647"/>
            <ac:picMk id="2" creationId="{2FB4592E-03DD-2E8F-C739-AA692FC7F7AB}"/>
          </ac:picMkLst>
        </pc:picChg>
        <pc:picChg chg="add mod ord">
          <ac:chgData name="Kyle Dahlin" userId="14d2fffae17cb061" providerId="LiveId" clId="{D5E0FCAE-9819-4052-9BE8-C77A00B59F6B}" dt="2024-12-27T03:30:04.674" v="1381" actId="167"/>
          <ac:picMkLst>
            <pc:docMk/>
            <pc:sldMk cId="1657780407" sldId="647"/>
            <ac:picMk id="3" creationId="{E701D5EC-5E27-1F83-9F14-5FDEA1DD735E}"/>
          </ac:picMkLst>
        </pc:picChg>
        <pc:picChg chg="del">
          <ac:chgData name="Kyle Dahlin" userId="14d2fffae17cb061" providerId="LiveId" clId="{D5E0FCAE-9819-4052-9BE8-C77A00B59F6B}" dt="2024-12-27T03:29:04.604" v="1363" actId="478"/>
          <ac:picMkLst>
            <pc:docMk/>
            <pc:sldMk cId="1657780407" sldId="647"/>
            <ac:picMk id="5" creationId="{36BF579C-1116-FA7E-8872-A5F216DE13E1}"/>
          </ac:picMkLst>
        </pc:picChg>
        <pc:picChg chg="del">
          <ac:chgData name="Kyle Dahlin" userId="14d2fffae17cb061" providerId="LiveId" clId="{D5E0FCAE-9819-4052-9BE8-C77A00B59F6B}" dt="2024-12-27T03:29:04.604" v="1363" actId="478"/>
          <ac:picMkLst>
            <pc:docMk/>
            <pc:sldMk cId="1657780407" sldId="647"/>
            <ac:picMk id="6" creationId="{EE98EBEE-E72B-EF92-9014-22661516BAA0}"/>
          </ac:picMkLst>
        </pc:picChg>
        <pc:picChg chg="add mod">
          <ac:chgData name="Kyle Dahlin" userId="14d2fffae17cb061" providerId="LiveId" clId="{D5E0FCAE-9819-4052-9BE8-C77A00B59F6B}" dt="2024-12-27T03:29:16.104" v="1367"/>
          <ac:picMkLst>
            <pc:docMk/>
            <pc:sldMk cId="1657780407" sldId="647"/>
            <ac:picMk id="7" creationId="{26F81D9F-0D96-2AC7-C800-65F5CCF6975D}"/>
          </ac:picMkLst>
        </pc:picChg>
        <pc:picChg chg="add mod ord">
          <ac:chgData name="Kyle Dahlin" userId="14d2fffae17cb061" providerId="LiveId" clId="{D5E0FCAE-9819-4052-9BE8-C77A00B59F6B}" dt="2024-12-27T03:30:04.674" v="1381" actId="167"/>
          <ac:picMkLst>
            <pc:docMk/>
            <pc:sldMk cId="1657780407" sldId="647"/>
            <ac:picMk id="8" creationId="{099F82A6-4C51-8A35-44A5-35F05BE537E0}"/>
          </ac:picMkLst>
        </pc:picChg>
        <pc:picChg chg="add mod ord">
          <ac:chgData name="Kyle Dahlin" userId="14d2fffae17cb061" providerId="LiveId" clId="{D5E0FCAE-9819-4052-9BE8-C77A00B59F6B}" dt="2024-12-27T03:30:04.674" v="1381" actId="167"/>
          <ac:picMkLst>
            <pc:docMk/>
            <pc:sldMk cId="1657780407" sldId="647"/>
            <ac:picMk id="9" creationId="{981F3BFB-89F5-F646-66A6-B51CE2C3B6BC}"/>
          </ac:picMkLst>
        </pc:picChg>
        <pc:cxnChg chg="del mod">
          <ac:chgData name="Kyle Dahlin" userId="14d2fffae17cb061" providerId="LiveId" clId="{D5E0FCAE-9819-4052-9BE8-C77A00B59F6B}" dt="2024-12-27T03:44:42.302" v="1731" actId="478"/>
          <ac:cxnSpMkLst>
            <pc:docMk/>
            <pc:sldMk cId="1657780407" sldId="647"/>
            <ac:cxnSpMk id="4" creationId="{C8E59660-FEF1-20FD-AEF4-412454C89A6C}"/>
          </ac:cxnSpMkLst>
        </pc:cxnChg>
        <pc:cxnChg chg="mod">
          <ac:chgData name="Kyle Dahlin" userId="14d2fffae17cb061" providerId="LiveId" clId="{D5E0FCAE-9819-4052-9BE8-C77A00B59F6B}" dt="2024-12-27T03:33:44.617" v="1455" actId="1076"/>
          <ac:cxnSpMkLst>
            <pc:docMk/>
            <pc:sldMk cId="1657780407" sldId="647"/>
            <ac:cxnSpMk id="15" creationId="{046FEED2-4D74-BEA1-95EB-58E35835F2E7}"/>
          </ac:cxnSpMkLst>
        </pc:cxnChg>
        <pc:cxnChg chg="mod">
          <ac:chgData name="Kyle Dahlin" userId="14d2fffae17cb061" providerId="LiveId" clId="{D5E0FCAE-9819-4052-9BE8-C77A00B59F6B}" dt="2024-12-27T03:33:44.617" v="1455" actId="1076"/>
          <ac:cxnSpMkLst>
            <pc:docMk/>
            <pc:sldMk cId="1657780407" sldId="647"/>
            <ac:cxnSpMk id="91" creationId="{E080FFA1-BD68-4140-DCEB-4244775CF912}"/>
          </ac:cxnSpMkLst>
        </pc:cxnChg>
        <pc:cxnChg chg="del mod">
          <ac:chgData name="Kyle Dahlin" userId="14d2fffae17cb061" providerId="LiveId" clId="{D5E0FCAE-9819-4052-9BE8-C77A00B59F6B}" dt="2024-12-27T03:45:03.123" v="1742" actId="478"/>
          <ac:cxnSpMkLst>
            <pc:docMk/>
            <pc:sldMk cId="1657780407" sldId="647"/>
            <ac:cxnSpMk id="93" creationId="{6EB6158E-5593-8FCB-2B44-EBCAC05F5D41}"/>
          </ac:cxnSpMkLst>
        </pc:cxnChg>
        <pc:cxnChg chg="del mod">
          <ac:chgData name="Kyle Dahlin" userId="14d2fffae17cb061" providerId="LiveId" clId="{D5E0FCAE-9819-4052-9BE8-C77A00B59F6B}" dt="2024-12-27T03:44:59.726" v="1740" actId="478"/>
          <ac:cxnSpMkLst>
            <pc:docMk/>
            <pc:sldMk cId="1657780407" sldId="647"/>
            <ac:cxnSpMk id="95" creationId="{F731F4D8-D67C-1820-37F6-A80C9FABBE3A}"/>
          </ac:cxnSpMkLst>
        </pc:cxnChg>
        <pc:cxnChg chg="del mod">
          <ac:chgData name="Kyle Dahlin" userId="14d2fffae17cb061" providerId="LiveId" clId="{D5E0FCAE-9819-4052-9BE8-C77A00B59F6B}" dt="2024-12-27T03:45:01.173" v="1741" actId="478"/>
          <ac:cxnSpMkLst>
            <pc:docMk/>
            <pc:sldMk cId="1657780407" sldId="647"/>
            <ac:cxnSpMk id="97" creationId="{D808EB31-C63A-0DFC-26AF-703909947047}"/>
          </ac:cxnSpMkLst>
        </pc:cxnChg>
        <pc:cxnChg chg="del mod">
          <ac:chgData name="Kyle Dahlin" userId="14d2fffae17cb061" providerId="LiveId" clId="{D5E0FCAE-9819-4052-9BE8-C77A00B59F6B}" dt="2024-12-27T03:44:57.602" v="1739" actId="478"/>
          <ac:cxnSpMkLst>
            <pc:docMk/>
            <pc:sldMk cId="1657780407" sldId="647"/>
            <ac:cxnSpMk id="104" creationId="{FC27A7C0-B222-DFF1-7F76-BBD4C762C9BE}"/>
          </ac:cxnSpMkLst>
        </pc:cxnChg>
        <pc:cxnChg chg="add del mod">
          <ac:chgData name="Kyle Dahlin" userId="14d2fffae17cb061" providerId="LiveId" clId="{D5E0FCAE-9819-4052-9BE8-C77A00B59F6B}" dt="2024-12-27T03:44:55.919" v="1738" actId="478"/>
          <ac:cxnSpMkLst>
            <pc:docMk/>
            <pc:sldMk cId="1657780407" sldId="647"/>
            <ac:cxnSpMk id="107" creationId="{69DB2F11-5D15-3F0D-C222-7BA8F443AB1A}"/>
          </ac:cxnSpMkLst>
        </pc:cxnChg>
        <pc:cxnChg chg="del mod">
          <ac:chgData name="Kyle Dahlin" userId="14d2fffae17cb061" providerId="LiveId" clId="{D5E0FCAE-9819-4052-9BE8-C77A00B59F6B}" dt="2024-12-27T03:44:43.502" v="1732" actId="478"/>
          <ac:cxnSpMkLst>
            <pc:docMk/>
            <pc:sldMk cId="1657780407" sldId="647"/>
            <ac:cxnSpMk id="117" creationId="{987A97B2-2155-9169-A817-26C9C9F6AC2E}"/>
          </ac:cxnSpMkLst>
        </pc:cxnChg>
        <pc:cxnChg chg="del mod">
          <ac:chgData name="Kyle Dahlin" userId="14d2fffae17cb061" providerId="LiveId" clId="{D5E0FCAE-9819-4052-9BE8-C77A00B59F6B}" dt="2024-12-27T03:44:45.370" v="1733" actId="478"/>
          <ac:cxnSpMkLst>
            <pc:docMk/>
            <pc:sldMk cId="1657780407" sldId="647"/>
            <ac:cxnSpMk id="123" creationId="{CE4A48F4-DA9E-59AB-FEBC-8E73D9524560}"/>
          </ac:cxnSpMkLst>
        </pc:cxnChg>
        <pc:cxnChg chg="del mod">
          <ac:chgData name="Kyle Dahlin" userId="14d2fffae17cb061" providerId="LiveId" clId="{D5E0FCAE-9819-4052-9BE8-C77A00B59F6B}" dt="2024-12-27T03:44:46.415" v="1734" actId="478"/>
          <ac:cxnSpMkLst>
            <pc:docMk/>
            <pc:sldMk cId="1657780407" sldId="647"/>
            <ac:cxnSpMk id="128" creationId="{630CC49C-2FF5-5443-85C8-DCEA3533DDEE}"/>
          </ac:cxnSpMkLst>
        </pc:cxnChg>
        <pc:cxnChg chg="del mod">
          <ac:chgData name="Kyle Dahlin" userId="14d2fffae17cb061" providerId="LiveId" clId="{D5E0FCAE-9819-4052-9BE8-C77A00B59F6B}" dt="2024-12-27T03:44:48.283" v="1735" actId="478"/>
          <ac:cxnSpMkLst>
            <pc:docMk/>
            <pc:sldMk cId="1657780407" sldId="647"/>
            <ac:cxnSpMk id="129" creationId="{9ADB64A7-73E2-9354-2CB0-5F005F236A32}"/>
          </ac:cxnSpMkLst>
        </pc:cxnChg>
        <pc:cxnChg chg="del mod">
          <ac:chgData name="Kyle Dahlin" userId="14d2fffae17cb061" providerId="LiveId" clId="{D5E0FCAE-9819-4052-9BE8-C77A00B59F6B}" dt="2024-12-27T03:44:49.375" v="1736" actId="478"/>
          <ac:cxnSpMkLst>
            <pc:docMk/>
            <pc:sldMk cId="1657780407" sldId="647"/>
            <ac:cxnSpMk id="130" creationId="{1985F3B1-15E2-E182-0E82-5231CA76B868}"/>
          </ac:cxnSpMkLst>
        </pc:cxnChg>
        <pc:cxnChg chg="add del mod">
          <ac:chgData name="Kyle Dahlin" userId="14d2fffae17cb061" providerId="LiveId" clId="{D5E0FCAE-9819-4052-9BE8-C77A00B59F6B}" dt="2024-12-27T03:44:31.263" v="1726" actId="478"/>
          <ac:cxnSpMkLst>
            <pc:docMk/>
            <pc:sldMk cId="1657780407" sldId="647"/>
            <ac:cxnSpMk id="137" creationId="{27AF31C3-6E0F-A7BF-E757-21A3A2798132}"/>
          </ac:cxnSpMkLst>
        </pc:cxnChg>
        <pc:cxnChg chg="add del mod">
          <ac:chgData name="Kyle Dahlin" userId="14d2fffae17cb061" providerId="LiveId" clId="{D5E0FCAE-9819-4052-9BE8-C77A00B59F6B}" dt="2024-12-27T03:44:36.334" v="1729" actId="478"/>
          <ac:cxnSpMkLst>
            <pc:docMk/>
            <pc:sldMk cId="1657780407" sldId="647"/>
            <ac:cxnSpMk id="143" creationId="{7FA1A844-E6B0-35B1-6A90-F960CE5BE2B9}"/>
          </ac:cxnSpMkLst>
        </pc:cxnChg>
        <pc:cxnChg chg="add del mod">
          <ac:chgData name="Kyle Dahlin" userId="14d2fffae17cb061" providerId="LiveId" clId="{D5E0FCAE-9819-4052-9BE8-C77A00B59F6B}" dt="2024-12-27T03:44:34.433" v="1728" actId="478"/>
          <ac:cxnSpMkLst>
            <pc:docMk/>
            <pc:sldMk cId="1657780407" sldId="647"/>
            <ac:cxnSpMk id="146" creationId="{E6F86EA9-62FF-82BC-CA23-4DFBDDC7137A}"/>
          </ac:cxnSpMkLst>
        </pc:cxnChg>
      </pc:sldChg>
      <pc:sldChg chg="add del">
        <pc:chgData name="Kyle Dahlin" userId="14d2fffae17cb061" providerId="LiveId" clId="{D5E0FCAE-9819-4052-9BE8-C77A00B59F6B}" dt="2024-12-27T03:37:16.680" v="1571" actId="2890"/>
        <pc:sldMkLst>
          <pc:docMk/>
          <pc:sldMk cId="445183617" sldId="648"/>
        </pc:sldMkLst>
      </pc:sldChg>
      <pc:sldChg chg="addSp delSp modSp add mod ord modTransition">
        <pc:chgData name="Kyle Dahlin" userId="14d2fffae17cb061" providerId="LiveId" clId="{D5E0FCAE-9819-4052-9BE8-C77A00B59F6B}" dt="2024-12-27T03:47:54.548" v="1769"/>
        <pc:sldMkLst>
          <pc:docMk/>
          <pc:sldMk cId="3460376816" sldId="648"/>
        </pc:sldMkLst>
        <pc:spChg chg="mod">
          <ac:chgData name="Kyle Dahlin" userId="14d2fffae17cb061" providerId="LiveId" clId="{D5E0FCAE-9819-4052-9BE8-C77A00B59F6B}" dt="2024-12-27T03:41:01.810" v="1654" actId="20577"/>
          <ac:spMkLst>
            <pc:docMk/>
            <pc:sldMk cId="3460376816" sldId="648"/>
            <ac:spMk id="49" creationId="{7A7068ED-0848-1A59-F4F0-A856134C82D4}"/>
          </ac:spMkLst>
        </pc:spChg>
        <pc:spChg chg="mod">
          <ac:chgData name="Kyle Dahlin" userId="14d2fffae17cb061" providerId="LiveId" clId="{D5E0FCAE-9819-4052-9BE8-C77A00B59F6B}" dt="2024-12-27T03:42:44.551" v="1702" actId="554"/>
          <ac:spMkLst>
            <pc:docMk/>
            <pc:sldMk cId="3460376816" sldId="648"/>
            <ac:spMk id="89" creationId="{06C8DE2C-4125-C294-79B6-39CCD0E31206}"/>
          </ac:spMkLst>
        </pc:spChg>
        <pc:spChg chg="mod">
          <ac:chgData name="Kyle Dahlin" userId="14d2fffae17cb061" providerId="LiveId" clId="{D5E0FCAE-9819-4052-9BE8-C77A00B59F6B}" dt="2024-12-27T03:42:44.551" v="1702" actId="554"/>
          <ac:spMkLst>
            <pc:docMk/>
            <pc:sldMk cId="3460376816" sldId="648"/>
            <ac:spMk id="162" creationId="{6E1B8412-3A86-8ECF-2600-E710743AE10B}"/>
          </ac:spMkLst>
        </pc:spChg>
        <pc:picChg chg="del">
          <ac:chgData name="Kyle Dahlin" userId="14d2fffae17cb061" providerId="LiveId" clId="{D5E0FCAE-9819-4052-9BE8-C77A00B59F6B}" dt="2024-12-27T03:40:56.878" v="1652" actId="478"/>
          <ac:picMkLst>
            <pc:docMk/>
            <pc:sldMk cId="3460376816" sldId="648"/>
            <ac:picMk id="3" creationId="{2DA8DD70-C1B5-1A1D-D740-7F144B34803B}"/>
          </ac:picMkLst>
        </pc:picChg>
        <pc:picChg chg="del">
          <ac:chgData name="Kyle Dahlin" userId="14d2fffae17cb061" providerId="LiveId" clId="{D5E0FCAE-9819-4052-9BE8-C77A00B59F6B}" dt="2024-12-27T03:41:08.080" v="1657" actId="478"/>
          <ac:picMkLst>
            <pc:docMk/>
            <pc:sldMk cId="3460376816" sldId="648"/>
            <ac:picMk id="8" creationId="{8ED90D40-6D13-2AA4-C91C-3CC0E5FEB704}"/>
          </ac:picMkLst>
        </pc:picChg>
        <pc:picChg chg="del">
          <ac:chgData name="Kyle Dahlin" userId="14d2fffae17cb061" providerId="LiveId" clId="{D5E0FCAE-9819-4052-9BE8-C77A00B59F6B}" dt="2024-12-27T03:41:09.694" v="1658" actId="478"/>
          <ac:picMkLst>
            <pc:docMk/>
            <pc:sldMk cId="3460376816" sldId="648"/>
            <ac:picMk id="9" creationId="{29513B71-F89E-0A5D-E514-9058C36C6AAB}"/>
          </ac:picMkLst>
        </pc:picChg>
        <pc:cxnChg chg="del">
          <ac:chgData name="Kyle Dahlin" userId="14d2fffae17cb061" providerId="LiveId" clId="{D5E0FCAE-9819-4052-9BE8-C77A00B59F6B}" dt="2024-12-27T03:41:23.619" v="1662" actId="478"/>
          <ac:cxnSpMkLst>
            <pc:docMk/>
            <pc:sldMk cId="3460376816" sldId="648"/>
            <ac:cxnSpMk id="4" creationId="{7F354CA9-FF60-44BD-3FCB-DA5B87CC9CC5}"/>
          </ac:cxnSpMkLst>
        </pc:cxnChg>
        <pc:cxnChg chg="add mod">
          <ac:chgData name="Kyle Dahlin" userId="14d2fffae17cb061" providerId="LiveId" clId="{D5E0FCAE-9819-4052-9BE8-C77A00B59F6B}" dt="2024-12-27T03:43:16.252" v="1706"/>
          <ac:cxnSpMkLst>
            <pc:docMk/>
            <pc:sldMk cId="3460376816" sldId="648"/>
            <ac:cxnSpMk id="5" creationId="{1A959D88-78BD-886D-265A-CFB3751FE0B8}"/>
          </ac:cxnSpMkLst>
        </pc:cxnChg>
        <pc:cxnChg chg="add mod">
          <ac:chgData name="Kyle Dahlin" userId="14d2fffae17cb061" providerId="LiveId" clId="{D5E0FCAE-9819-4052-9BE8-C77A00B59F6B}" dt="2024-12-27T03:43:16.252" v="1706"/>
          <ac:cxnSpMkLst>
            <pc:docMk/>
            <pc:sldMk cId="3460376816" sldId="648"/>
            <ac:cxnSpMk id="6" creationId="{BE074C53-2B45-A6C0-4AAC-BAD1F5EE77B9}"/>
          </ac:cxnSpMkLst>
        </pc:cxnChg>
        <pc:cxnChg chg="mod">
          <ac:chgData name="Kyle Dahlin" userId="14d2fffae17cb061" providerId="LiveId" clId="{D5E0FCAE-9819-4052-9BE8-C77A00B59F6B}" dt="2024-12-27T03:43:35.237" v="1713" actId="552"/>
          <ac:cxnSpMkLst>
            <pc:docMk/>
            <pc:sldMk cId="3460376816" sldId="648"/>
            <ac:cxnSpMk id="15" creationId="{D97B4A7F-AB91-7D63-02B2-8E61A96DBA49}"/>
          </ac:cxnSpMkLst>
        </pc:cxnChg>
        <pc:cxnChg chg="mod">
          <ac:chgData name="Kyle Dahlin" userId="14d2fffae17cb061" providerId="LiveId" clId="{D5E0FCAE-9819-4052-9BE8-C77A00B59F6B}" dt="2024-12-27T03:42:35.338" v="1701" actId="553"/>
          <ac:cxnSpMkLst>
            <pc:docMk/>
            <pc:sldMk cId="3460376816" sldId="648"/>
            <ac:cxnSpMk id="91" creationId="{696C605B-0591-B5DF-8B14-9E6D052E4B3B}"/>
          </ac:cxnSpMkLst>
        </pc:cxnChg>
        <pc:cxnChg chg="add del">
          <ac:chgData name="Kyle Dahlin" userId="14d2fffae17cb061" providerId="LiveId" clId="{D5E0FCAE-9819-4052-9BE8-C77A00B59F6B}" dt="2024-12-27T03:41:25.055" v="1663" actId="478"/>
          <ac:cxnSpMkLst>
            <pc:docMk/>
            <pc:sldMk cId="3460376816" sldId="648"/>
            <ac:cxnSpMk id="117" creationId="{A72199EF-2F67-755D-B8F8-DC7BB2DE7E05}"/>
          </ac:cxnSpMkLst>
        </pc:cxnChg>
        <pc:cxnChg chg="del">
          <ac:chgData name="Kyle Dahlin" userId="14d2fffae17cb061" providerId="LiveId" clId="{D5E0FCAE-9819-4052-9BE8-C77A00B59F6B}" dt="2024-12-27T03:41:26.177" v="1664" actId="478"/>
          <ac:cxnSpMkLst>
            <pc:docMk/>
            <pc:sldMk cId="3460376816" sldId="648"/>
            <ac:cxnSpMk id="123" creationId="{C646469D-7843-24B9-EF77-33EA6FBB2627}"/>
          </ac:cxnSpMkLst>
        </pc:cxnChg>
        <pc:cxnChg chg="del">
          <ac:chgData name="Kyle Dahlin" userId="14d2fffae17cb061" providerId="LiveId" clId="{D5E0FCAE-9819-4052-9BE8-C77A00B59F6B}" dt="2024-12-27T03:41:26.951" v="1665" actId="478"/>
          <ac:cxnSpMkLst>
            <pc:docMk/>
            <pc:sldMk cId="3460376816" sldId="648"/>
            <ac:cxnSpMk id="128" creationId="{7654DE5A-0E70-7A75-DB60-6016BFE17FCD}"/>
          </ac:cxnSpMkLst>
        </pc:cxnChg>
        <pc:cxnChg chg="del">
          <ac:chgData name="Kyle Dahlin" userId="14d2fffae17cb061" providerId="LiveId" clId="{D5E0FCAE-9819-4052-9BE8-C77A00B59F6B}" dt="2024-12-27T03:41:28.236" v="1666" actId="478"/>
          <ac:cxnSpMkLst>
            <pc:docMk/>
            <pc:sldMk cId="3460376816" sldId="648"/>
            <ac:cxnSpMk id="129" creationId="{423CFCB0-245B-2CA4-2BBF-0BE097E2362B}"/>
          </ac:cxnSpMkLst>
        </pc:cxnChg>
        <pc:cxnChg chg="add del mod">
          <ac:chgData name="Kyle Dahlin" userId="14d2fffae17cb061" providerId="LiveId" clId="{D5E0FCAE-9819-4052-9BE8-C77A00B59F6B}" dt="2024-12-27T03:43:28.170" v="1712" actId="554"/>
          <ac:cxnSpMkLst>
            <pc:docMk/>
            <pc:sldMk cId="3460376816" sldId="648"/>
            <ac:cxnSpMk id="130" creationId="{C6489A1D-359A-8D93-6AD5-07392586BA66}"/>
          </ac:cxnSpMkLst>
        </pc:cxnChg>
        <pc:cxnChg chg="del mod">
          <ac:chgData name="Kyle Dahlin" userId="14d2fffae17cb061" providerId="LiveId" clId="{D5E0FCAE-9819-4052-9BE8-C77A00B59F6B}" dt="2024-12-27T03:41:21.073" v="1661" actId="478"/>
          <ac:cxnSpMkLst>
            <pc:docMk/>
            <pc:sldMk cId="3460376816" sldId="648"/>
            <ac:cxnSpMk id="137" creationId="{65407C40-2A3B-1D72-3547-292C7802FB1D}"/>
          </ac:cxnSpMkLst>
        </pc:cxnChg>
        <pc:cxnChg chg="del mod">
          <ac:chgData name="Kyle Dahlin" userId="14d2fffae17cb061" providerId="LiveId" clId="{D5E0FCAE-9819-4052-9BE8-C77A00B59F6B}" dt="2024-12-27T03:41:43.962" v="1671" actId="478"/>
          <ac:cxnSpMkLst>
            <pc:docMk/>
            <pc:sldMk cId="3460376816" sldId="648"/>
            <ac:cxnSpMk id="143" creationId="{C641F201-1B94-9750-C191-08C772548100}"/>
          </ac:cxnSpMkLst>
        </pc:cxnChg>
        <pc:cxnChg chg="mod">
          <ac:chgData name="Kyle Dahlin" userId="14d2fffae17cb061" providerId="LiveId" clId="{D5E0FCAE-9819-4052-9BE8-C77A00B59F6B}" dt="2024-12-27T03:43:35.237" v="1713" actId="552"/>
          <ac:cxnSpMkLst>
            <pc:docMk/>
            <pc:sldMk cId="3460376816" sldId="648"/>
            <ac:cxnSpMk id="146" creationId="{C03E2C9C-5089-5B1F-AE4C-2FFACA5845C0}"/>
          </ac:cxnSpMkLst>
        </pc:cxnChg>
      </pc:sldChg>
      <pc:sldChg chg="delSp modSp add del mod modTransition modAnim">
        <pc:chgData name="Kyle Dahlin" userId="14d2fffae17cb061" providerId="LiveId" clId="{D5E0FCAE-9819-4052-9BE8-C77A00B59F6B}" dt="2024-12-27T03:47:38.539" v="1768"/>
        <pc:sldMkLst>
          <pc:docMk/>
          <pc:sldMk cId="1119953417" sldId="649"/>
        </pc:sldMkLst>
        <pc:spChg chg="mod">
          <ac:chgData name="Kyle Dahlin" userId="14d2fffae17cb061" providerId="LiveId" clId="{D5E0FCAE-9819-4052-9BE8-C77A00B59F6B}" dt="2024-12-27T03:46:20.781" v="1760" actId="1582"/>
          <ac:spMkLst>
            <pc:docMk/>
            <pc:sldMk cId="1119953417" sldId="649"/>
            <ac:spMk id="89" creationId="{3D374D37-DEB3-93FD-B785-C526047C70A9}"/>
          </ac:spMkLst>
        </pc:spChg>
        <pc:spChg chg="del">
          <ac:chgData name="Kyle Dahlin" userId="14d2fffae17cb061" providerId="LiveId" clId="{D5E0FCAE-9819-4052-9BE8-C77A00B59F6B}" dt="2024-12-27T03:45:24.446" v="1750" actId="478"/>
          <ac:spMkLst>
            <pc:docMk/>
            <pc:sldMk cId="1119953417" sldId="649"/>
            <ac:spMk id="162" creationId="{E7789F5A-A349-BE93-902C-5C0F6DE816C9}"/>
          </ac:spMkLst>
        </pc:spChg>
        <pc:cxnChg chg="del">
          <ac:chgData name="Kyle Dahlin" userId="14d2fffae17cb061" providerId="LiveId" clId="{D5E0FCAE-9819-4052-9BE8-C77A00B59F6B}" dt="2024-12-27T03:45:15.436" v="1744" actId="478"/>
          <ac:cxnSpMkLst>
            <pc:docMk/>
            <pc:sldMk cId="1119953417" sldId="649"/>
            <ac:cxnSpMk id="4" creationId="{20D5CCAD-68EF-3E27-1C41-38822DDD555B}"/>
          </ac:cxnSpMkLst>
        </pc:cxnChg>
        <pc:cxnChg chg="del mod">
          <ac:chgData name="Kyle Dahlin" userId="14d2fffae17cb061" providerId="LiveId" clId="{D5E0FCAE-9819-4052-9BE8-C77A00B59F6B}" dt="2024-12-27T03:45:26.815" v="1752" actId="478"/>
          <ac:cxnSpMkLst>
            <pc:docMk/>
            <pc:sldMk cId="1119953417" sldId="649"/>
            <ac:cxnSpMk id="93" creationId="{D0283B09-D8BC-8464-D38B-EF62081671C8}"/>
          </ac:cxnSpMkLst>
        </pc:cxnChg>
        <pc:cxnChg chg="del mod">
          <ac:chgData name="Kyle Dahlin" userId="14d2fffae17cb061" providerId="LiveId" clId="{D5E0FCAE-9819-4052-9BE8-C77A00B59F6B}" dt="2024-12-27T03:45:28.146" v="1753" actId="478"/>
          <ac:cxnSpMkLst>
            <pc:docMk/>
            <pc:sldMk cId="1119953417" sldId="649"/>
            <ac:cxnSpMk id="95" creationId="{356F1306-3BEB-D63A-9083-7DAA4D71B8C9}"/>
          </ac:cxnSpMkLst>
        </pc:cxnChg>
        <pc:cxnChg chg="del mod">
          <ac:chgData name="Kyle Dahlin" userId="14d2fffae17cb061" providerId="LiveId" clId="{D5E0FCAE-9819-4052-9BE8-C77A00B59F6B}" dt="2024-12-27T03:45:25.422" v="1751" actId="478"/>
          <ac:cxnSpMkLst>
            <pc:docMk/>
            <pc:sldMk cId="1119953417" sldId="649"/>
            <ac:cxnSpMk id="97" creationId="{C2958B90-8DD9-DDE1-6B48-8A53ADE7503B}"/>
          </ac:cxnSpMkLst>
        </pc:cxnChg>
        <pc:cxnChg chg="del">
          <ac:chgData name="Kyle Dahlin" userId="14d2fffae17cb061" providerId="LiveId" clId="{D5E0FCAE-9819-4052-9BE8-C77A00B59F6B}" dt="2024-12-27T03:45:17.039" v="1745" actId="478"/>
          <ac:cxnSpMkLst>
            <pc:docMk/>
            <pc:sldMk cId="1119953417" sldId="649"/>
            <ac:cxnSpMk id="117" creationId="{6AEF57EE-A1F6-63C7-E898-45C1CA846132}"/>
          </ac:cxnSpMkLst>
        </pc:cxnChg>
        <pc:cxnChg chg="del">
          <ac:chgData name="Kyle Dahlin" userId="14d2fffae17cb061" providerId="LiveId" clId="{D5E0FCAE-9819-4052-9BE8-C77A00B59F6B}" dt="2024-12-27T03:45:17.912" v="1746" actId="478"/>
          <ac:cxnSpMkLst>
            <pc:docMk/>
            <pc:sldMk cId="1119953417" sldId="649"/>
            <ac:cxnSpMk id="123" creationId="{04C0819E-9D86-01BB-C633-EC2694785EF7}"/>
          </ac:cxnSpMkLst>
        </pc:cxnChg>
        <pc:cxnChg chg="del">
          <ac:chgData name="Kyle Dahlin" userId="14d2fffae17cb061" providerId="LiveId" clId="{D5E0FCAE-9819-4052-9BE8-C77A00B59F6B}" dt="2024-12-27T03:45:19.591" v="1747" actId="478"/>
          <ac:cxnSpMkLst>
            <pc:docMk/>
            <pc:sldMk cId="1119953417" sldId="649"/>
            <ac:cxnSpMk id="128" creationId="{4E7FC0A5-0F5C-CCBD-6F87-AF70B7326C98}"/>
          </ac:cxnSpMkLst>
        </pc:cxnChg>
        <pc:cxnChg chg="del">
          <ac:chgData name="Kyle Dahlin" userId="14d2fffae17cb061" providerId="LiveId" clId="{D5E0FCAE-9819-4052-9BE8-C77A00B59F6B}" dt="2024-12-27T03:45:20.463" v="1748" actId="478"/>
          <ac:cxnSpMkLst>
            <pc:docMk/>
            <pc:sldMk cId="1119953417" sldId="649"/>
            <ac:cxnSpMk id="129" creationId="{AF6E045B-8F50-B0B4-FDF0-FA9DD290F28E}"/>
          </ac:cxnSpMkLst>
        </pc:cxnChg>
        <pc:cxnChg chg="del">
          <ac:chgData name="Kyle Dahlin" userId="14d2fffae17cb061" providerId="LiveId" clId="{D5E0FCAE-9819-4052-9BE8-C77A00B59F6B}" dt="2024-12-27T03:45:21.661" v="1749" actId="478"/>
          <ac:cxnSpMkLst>
            <pc:docMk/>
            <pc:sldMk cId="1119953417" sldId="649"/>
            <ac:cxnSpMk id="130" creationId="{557EA1B9-10D4-E75B-6175-81E30C68C8C3}"/>
          </ac:cxnSpMkLst>
        </pc:cxnChg>
      </pc:sldChg>
      <pc:sldChg chg="addSp delSp modSp add mod modTransition modAnim">
        <pc:chgData name="Kyle Dahlin" userId="14d2fffae17cb061" providerId="LiveId" clId="{D5E0FCAE-9819-4052-9BE8-C77A00B59F6B}" dt="2024-12-27T03:48:12.192" v="1771"/>
        <pc:sldMkLst>
          <pc:docMk/>
          <pc:sldMk cId="4129954816" sldId="650"/>
        </pc:sldMkLst>
        <pc:spChg chg="mod">
          <ac:chgData name="Kyle Dahlin" userId="14d2fffae17cb061" providerId="LiveId" clId="{D5E0FCAE-9819-4052-9BE8-C77A00B59F6B}" dt="2024-12-27T03:46:51.777" v="1764" actId="1582"/>
          <ac:spMkLst>
            <pc:docMk/>
            <pc:sldMk cId="4129954816" sldId="650"/>
            <ac:spMk id="162" creationId="{D205E054-DEF0-79FC-7B1F-07AE62E9E2AD}"/>
          </ac:spMkLst>
        </pc:spChg>
        <pc:graphicFrameChg chg="add del modGraphic">
          <ac:chgData name="Kyle Dahlin" userId="14d2fffae17cb061" providerId="LiveId" clId="{D5E0FCAE-9819-4052-9BE8-C77A00B59F6B}" dt="2024-12-27T03:47:00.703" v="1767" actId="27309"/>
          <ac:graphicFrameMkLst>
            <pc:docMk/>
            <pc:sldMk cId="4129954816" sldId="650"/>
            <ac:graphicFrameMk id="5" creationId="{1F2E902C-531C-B6C7-480E-28F20BF110B3}"/>
          </ac:graphicFrameMkLst>
        </pc:graphicFrameChg>
      </pc:sldChg>
      <pc:sldChg chg="addSp delSp modSp add mod modTransition">
        <pc:chgData name="Kyle Dahlin" userId="14d2fffae17cb061" providerId="LiveId" clId="{D5E0FCAE-9819-4052-9BE8-C77A00B59F6B}" dt="2024-12-27T03:47:38.539" v="1768"/>
        <pc:sldMkLst>
          <pc:docMk/>
          <pc:sldMk cId="4130159066" sldId="651"/>
        </pc:sldMkLst>
        <pc:spChg chg="add mod">
          <ac:chgData name="Kyle Dahlin" userId="14d2fffae17cb061" providerId="LiveId" clId="{D5E0FCAE-9819-4052-9BE8-C77A00B59F6B}" dt="2024-12-27T03:45:58.531" v="1756"/>
          <ac:spMkLst>
            <pc:docMk/>
            <pc:sldMk cId="4130159066" sldId="651"/>
            <ac:spMk id="2" creationId="{E523440C-E473-6000-58F1-0037DACACD40}"/>
          </ac:spMkLst>
        </pc:spChg>
        <pc:spChg chg="del">
          <ac:chgData name="Kyle Dahlin" userId="14d2fffae17cb061" providerId="LiveId" clId="{D5E0FCAE-9819-4052-9BE8-C77A00B59F6B}" dt="2024-12-27T03:45:58.109" v="1755" actId="478"/>
          <ac:spMkLst>
            <pc:docMk/>
            <pc:sldMk cId="4130159066" sldId="651"/>
            <ac:spMk id="162" creationId="{C37D1A13-5526-4081-E952-08F148F40C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DCDD2-7020-4BBA-8577-14BB15F94035}"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115B3-A908-4DD1-B9FB-D7CDD037DBA1}" type="slidenum">
              <a:rPr lang="en-US" smtClean="0"/>
              <a:t>‹#›</a:t>
            </a:fld>
            <a:endParaRPr lang="en-US"/>
          </a:p>
        </p:txBody>
      </p:sp>
    </p:spTree>
    <p:extLst>
      <p:ext uri="{BB962C8B-B14F-4D97-AF65-F5344CB8AC3E}">
        <p14:creationId xmlns:p14="http://schemas.microsoft.com/office/powerpoint/2010/main" val="5733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000" dirty="0"/>
              <a:t>&gt; 200 million cases of </a:t>
            </a:r>
            <a:r>
              <a:rPr lang="en-US" sz="2000" b="1" dirty="0"/>
              <a:t>malaria</a:t>
            </a:r>
            <a:r>
              <a:rPr lang="en-US" sz="2000" dirty="0"/>
              <a:t> and</a:t>
            </a:r>
            <a:br>
              <a:rPr lang="en-US" sz="2000" dirty="0"/>
            </a:br>
            <a:r>
              <a:rPr lang="en-US" sz="2000" dirty="0"/>
              <a:t>up to 400 million cases of </a:t>
            </a:r>
            <a:r>
              <a:rPr lang="en-US" sz="2000" b="1" dirty="0"/>
              <a:t>dengue</a:t>
            </a:r>
          </a:p>
          <a:p>
            <a:pPr>
              <a:buFont typeface="Wingdings" panose="05000000000000000000" pitchFamily="2" charset="2"/>
              <a:buChar char="§"/>
            </a:pPr>
            <a:endParaRPr lang="en-US" sz="1200" dirty="0"/>
          </a:p>
          <a:p>
            <a:pPr>
              <a:buFont typeface="Wingdings" panose="05000000000000000000" pitchFamily="2" charset="2"/>
              <a:buChar char="§"/>
            </a:pPr>
            <a:r>
              <a:rPr lang="en-US" sz="2000" dirty="0"/>
              <a:t>&gt;25% recent emerging infectious disease outbreaks due to MBDs </a:t>
            </a:r>
            <a:br>
              <a:rPr lang="en-US" sz="2000" dirty="0"/>
            </a:br>
            <a:r>
              <a:rPr lang="en-US" sz="1200" dirty="0"/>
              <a:t>(Jones 2008, Gould 2017)</a:t>
            </a:r>
            <a:endParaRPr lang="en-US" sz="1100" dirty="0"/>
          </a:p>
          <a:p>
            <a:pPr>
              <a:buFont typeface="Wingdings" panose="05000000000000000000" pitchFamily="2" charset="2"/>
              <a:buChar char="§"/>
            </a:pPr>
            <a:endParaRPr lang="en-US" sz="1400" dirty="0"/>
          </a:p>
          <a:p>
            <a:pPr>
              <a:buFont typeface="Wingdings" panose="05000000000000000000" pitchFamily="2" charset="2"/>
              <a:buChar char="§"/>
            </a:pPr>
            <a:r>
              <a:rPr lang="en-US" sz="2000" b="1" dirty="0"/>
              <a:t>Malaria </a:t>
            </a:r>
            <a:r>
              <a:rPr lang="en-US" sz="2000" dirty="0"/>
              <a:t>has seen a recent uptick in some regions </a:t>
            </a:r>
            <a:r>
              <a:rPr lang="en-US" sz="1200" dirty="0"/>
              <a:t>(World Malaria Report 2021)</a:t>
            </a:r>
          </a:p>
          <a:p>
            <a:pPr marL="494100" indent="-457200">
              <a:buFont typeface="Wingdings" panose="05000000000000000000" pitchFamily="2" charset="2"/>
              <a:buChar char="§"/>
            </a:pPr>
            <a:endParaRPr lang="en-US" sz="1400" dirty="0"/>
          </a:p>
          <a:p>
            <a:pPr>
              <a:buFont typeface="Wingdings" panose="05000000000000000000" pitchFamily="2" charset="2"/>
              <a:buChar char="§"/>
            </a:pPr>
            <a:r>
              <a:rPr lang="en-US" sz="2000" dirty="0"/>
              <a:t>Predicting MBD outbreaks is complex, needing to account for:</a:t>
            </a:r>
          </a:p>
          <a:p>
            <a:pPr lvl="1">
              <a:buFont typeface="Wingdings" panose="05000000000000000000" pitchFamily="2" charset="2"/>
              <a:buChar char="§"/>
            </a:pPr>
            <a:r>
              <a:rPr lang="en-US" sz="1800" dirty="0"/>
              <a:t>ecology of multiple hosts, </a:t>
            </a:r>
          </a:p>
          <a:p>
            <a:pPr lvl="1">
              <a:buFont typeface="Wingdings" panose="05000000000000000000" pitchFamily="2" charset="2"/>
              <a:buChar char="§"/>
            </a:pPr>
            <a:r>
              <a:rPr lang="en-US" sz="1800" dirty="0"/>
              <a:t>life history of the insect vectors, and</a:t>
            </a:r>
          </a:p>
          <a:p>
            <a:pPr lvl="1">
              <a:buFont typeface="Wingdings" panose="05000000000000000000" pitchFamily="2" charset="2"/>
              <a:buChar char="§"/>
            </a:pPr>
            <a:r>
              <a:rPr lang="en-US" sz="1800" dirty="0"/>
              <a:t>the traits of the pathogens themselves</a:t>
            </a:r>
          </a:p>
          <a:p>
            <a:pPr lvl="1">
              <a:buFont typeface="Wingdings" panose="05000000000000000000" pitchFamily="2" charset="2"/>
              <a:buChar char="§"/>
            </a:pPr>
            <a:r>
              <a:rPr lang="en-US" sz="1800" i="1" dirty="0"/>
              <a:t>environmental variables</a:t>
            </a:r>
          </a:p>
          <a:p>
            <a:pPr lvl="1">
              <a:buFont typeface="Wingdings" panose="05000000000000000000" pitchFamily="2" charset="2"/>
              <a:buChar char="§"/>
            </a:pPr>
            <a:r>
              <a:rPr lang="en-US" sz="1800" i="1" dirty="0"/>
              <a:t>coinfection </a:t>
            </a:r>
          </a:p>
          <a:p>
            <a:pPr lvl="1">
              <a:buFont typeface="Wingdings" panose="05000000000000000000" pitchFamily="2" charset="2"/>
              <a:buChar char="§"/>
            </a:pPr>
            <a:r>
              <a:rPr lang="en-US" sz="1800" i="1" dirty="0"/>
              <a:t>movement</a:t>
            </a:r>
          </a:p>
          <a:p>
            <a:pPr lvl="1">
              <a:buFont typeface="Wingdings" panose="05000000000000000000" pitchFamily="2" charset="2"/>
              <a:buChar char="§"/>
            </a:pPr>
            <a:r>
              <a:rPr lang="en-US" sz="1800" i="1" dirty="0"/>
              <a:t>immunology</a:t>
            </a:r>
          </a:p>
          <a:p>
            <a:endParaRPr lang="en-US" dirty="0"/>
          </a:p>
        </p:txBody>
      </p:sp>
      <p:sp>
        <p:nvSpPr>
          <p:cNvPr id="4" name="Slide Number Placeholder 3"/>
          <p:cNvSpPr>
            <a:spLocks noGrp="1"/>
          </p:cNvSpPr>
          <p:nvPr>
            <p:ph type="sldNum" sz="quarter" idx="5"/>
          </p:nvPr>
        </p:nvSpPr>
        <p:spPr/>
        <p:txBody>
          <a:bodyPr/>
          <a:lstStyle/>
          <a:p>
            <a:fld id="{EF1C549B-E2F9-415A-A762-2A00E221FAA8}" type="slidenum">
              <a:rPr lang="en-US" smtClean="0"/>
              <a:t>3</a:t>
            </a:fld>
            <a:endParaRPr lang="en-US"/>
          </a:p>
        </p:txBody>
      </p:sp>
    </p:spTree>
    <p:extLst>
      <p:ext uri="{BB962C8B-B14F-4D97-AF65-F5344CB8AC3E}">
        <p14:creationId xmlns:p14="http://schemas.microsoft.com/office/powerpoint/2010/main" val="38620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35</a:t>
            </a:fld>
            <a:endParaRPr lang="en-US"/>
          </a:p>
        </p:txBody>
      </p:sp>
    </p:spTree>
    <p:extLst>
      <p:ext uri="{BB962C8B-B14F-4D97-AF65-F5344CB8AC3E}">
        <p14:creationId xmlns:p14="http://schemas.microsoft.com/office/powerpoint/2010/main" val="156684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36</a:t>
            </a:fld>
            <a:endParaRPr lang="en-US"/>
          </a:p>
        </p:txBody>
      </p:sp>
    </p:spTree>
    <p:extLst>
      <p:ext uri="{BB962C8B-B14F-4D97-AF65-F5344CB8AC3E}">
        <p14:creationId xmlns:p14="http://schemas.microsoft.com/office/powerpoint/2010/main" val="413382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115B3-A908-4DD1-B9FB-D7CDD037DBA1}" type="slidenum">
              <a:rPr lang="en-US" smtClean="0"/>
              <a:t>49</a:t>
            </a:fld>
            <a:endParaRPr lang="en-US"/>
          </a:p>
        </p:txBody>
      </p:sp>
    </p:spTree>
    <p:extLst>
      <p:ext uri="{BB962C8B-B14F-4D97-AF65-F5344CB8AC3E}">
        <p14:creationId xmlns:p14="http://schemas.microsoft.com/office/powerpoint/2010/main" val="2975403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115B3-A908-4DD1-B9FB-D7CDD037DBA1}" type="slidenum">
              <a:rPr lang="en-US" smtClean="0"/>
              <a:t>50</a:t>
            </a:fld>
            <a:endParaRPr lang="en-US"/>
          </a:p>
        </p:txBody>
      </p:sp>
    </p:spTree>
    <p:extLst>
      <p:ext uri="{BB962C8B-B14F-4D97-AF65-F5344CB8AC3E}">
        <p14:creationId xmlns:p14="http://schemas.microsoft.com/office/powerpoint/2010/main" val="424182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B115B3-A908-4DD1-B9FB-D7CDD037DBA1}" type="slidenum">
              <a:rPr lang="en-US" smtClean="0"/>
              <a:t>51</a:t>
            </a:fld>
            <a:endParaRPr lang="en-US"/>
          </a:p>
        </p:txBody>
      </p:sp>
    </p:spTree>
    <p:extLst>
      <p:ext uri="{BB962C8B-B14F-4D97-AF65-F5344CB8AC3E}">
        <p14:creationId xmlns:p14="http://schemas.microsoft.com/office/powerpoint/2010/main" val="13511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60</a:t>
            </a:fld>
            <a:endParaRPr lang="en-US"/>
          </a:p>
        </p:txBody>
      </p:sp>
    </p:spTree>
    <p:extLst>
      <p:ext uri="{BB962C8B-B14F-4D97-AF65-F5344CB8AC3E}">
        <p14:creationId xmlns:p14="http://schemas.microsoft.com/office/powerpoint/2010/main" val="1322702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61</a:t>
            </a:fld>
            <a:endParaRPr lang="en-US"/>
          </a:p>
        </p:txBody>
      </p:sp>
    </p:spTree>
    <p:extLst>
      <p:ext uri="{BB962C8B-B14F-4D97-AF65-F5344CB8AC3E}">
        <p14:creationId xmlns:p14="http://schemas.microsoft.com/office/powerpoint/2010/main" val="56272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explanation of these quantities in words, not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62</a:t>
            </a:fld>
            <a:endParaRPr lang="en-US"/>
          </a:p>
        </p:txBody>
      </p:sp>
    </p:spTree>
    <p:extLst>
      <p:ext uri="{BB962C8B-B14F-4D97-AF65-F5344CB8AC3E}">
        <p14:creationId xmlns:p14="http://schemas.microsoft.com/office/powerpoint/2010/main" val="276698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dirty="0"/>
              </a:p>
              <a:p>
                <a:r>
                  <a:rPr lang="en-US" dirty="0"/>
                  <a:t>Fixing </a:t>
                </a:r>
                <a14:m>
                  <m:oMath xmlns:m="http://schemas.openxmlformats.org/officeDocument/2006/math">
                    <m:r>
                      <a:rPr lang="en-US" b="0" i="1" smtClean="0">
                        <a:latin typeface="Cambria Math" panose="02040503050406030204" pitchFamily="18" charset="0"/>
                      </a:rPr>
                      <m:t>𝜃</m:t>
                    </m:r>
                  </m:oMath>
                </a14:m>
                <a:r>
                  <a:rPr lang="en-US" dirty="0"/>
                  <a:t> does not uniquely determine the mechanistic parameters</a:t>
                </a:r>
              </a:p>
              <a:p>
                <a:pPr lvl="1"/>
                <a14:m>
                  <m:oMath xmlns:m="http://schemas.openxmlformats.org/officeDocument/2006/math">
                    <m:r>
                      <a:rPr lang="en-US" b="0" i="1" smtClean="0">
                        <a:latin typeface="Cambria Math" panose="02040503050406030204" pitchFamily="18" charset="0"/>
                      </a:rPr>
                      <m:t>𝜃</m:t>
                    </m:r>
                  </m:oMath>
                </a14:m>
                <a:r>
                  <a:rPr lang="en-US" dirty="0"/>
                  <a:t> is linear in </a:t>
                </a:r>
                <a14:m>
                  <m:oMath xmlns:m="http://schemas.openxmlformats.org/officeDocument/2006/math">
                    <m:r>
                      <a:rPr lang="en-US" i="1">
                        <a:latin typeface="Cambria Math" panose="02040503050406030204" pitchFamily="18" charset="0"/>
                      </a:rPr>
                      <m:t>𝑓</m:t>
                    </m:r>
                  </m:oMath>
                </a14:m>
                <a:r>
                  <a:rPr lang="en-US" dirty="0"/>
                  <a:t> and the inverses of the other parameters</a:t>
                </a:r>
              </a:p>
              <a:p>
                <a:endParaRPr lang="en-US" dirty="0"/>
              </a:p>
            </p:txBody>
          </p:sp>
        </mc:Choice>
        <mc:Fallback xmlns="">
          <p:sp>
            <p:nvSpPr>
              <p:cNvPr id="3" name="Notes Placeholder 2"/>
              <p:cNvSpPr>
                <a:spLocks noGrp="1"/>
              </p:cNvSpPr>
              <p:nvPr>
                <p:ph type="body" idx="1"/>
              </p:nvPr>
            </p:nvSpPr>
            <p:spPr/>
            <p:txBody>
              <a:bodyPr/>
              <a:lstStyle/>
              <a:p>
                <a:pPr lvl="1"/>
                <a:endParaRPr lang="en-US" dirty="0"/>
              </a:p>
              <a:p>
                <a:r>
                  <a:rPr lang="en-US" dirty="0"/>
                  <a:t>Fixing </a:t>
                </a:r>
                <a:r>
                  <a:rPr lang="en-US" b="0" i="0">
                    <a:latin typeface="Cambria Math" panose="02040503050406030204" pitchFamily="18" charset="0"/>
                  </a:rPr>
                  <a:t>𝜃</a:t>
                </a:r>
                <a:r>
                  <a:rPr lang="en-US" dirty="0"/>
                  <a:t> does not uniquely determine the mechanistic parameters</a:t>
                </a:r>
              </a:p>
              <a:p>
                <a:pPr lvl="1"/>
                <a:r>
                  <a:rPr lang="en-US" b="0" i="0">
                    <a:latin typeface="Cambria Math" panose="02040503050406030204" pitchFamily="18" charset="0"/>
                  </a:rPr>
                  <a:t>𝜃</a:t>
                </a:r>
                <a:r>
                  <a:rPr lang="en-US" dirty="0"/>
                  <a:t> is linear in </a:t>
                </a:r>
                <a:r>
                  <a:rPr lang="en-US" i="0">
                    <a:latin typeface="Cambria Math" panose="02040503050406030204" pitchFamily="18" charset="0"/>
                  </a:rPr>
                  <a:t>𝑓</a:t>
                </a:r>
                <a:r>
                  <a:rPr lang="en-US" dirty="0"/>
                  <a:t> and the inverses of the other parameters</a:t>
                </a:r>
              </a:p>
              <a:p>
                <a:endParaRPr lang="en-US" dirty="0"/>
              </a:p>
            </p:txBody>
          </p:sp>
        </mc:Fallback>
      </mc:AlternateContent>
      <p:sp>
        <p:nvSpPr>
          <p:cNvPr id="4" name="Slide Number Placeholder 3"/>
          <p:cNvSpPr>
            <a:spLocks noGrp="1"/>
          </p:cNvSpPr>
          <p:nvPr>
            <p:ph type="sldNum" sz="quarter" idx="5"/>
          </p:nvPr>
        </p:nvSpPr>
        <p:spPr/>
        <p:txBody>
          <a:bodyPr/>
          <a:lstStyle/>
          <a:p>
            <a:fld id="{42B115B3-A908-4DD1-B9FB-D7CDD037DBA1}" type="slidenum">
              <a:rPr lang="en-US" smtClean="0"/>
              <a:t>65</a:t>
            </a:fld>
            <a:endParaRPr lang="en-US"/>
          </a:p>
        </p:txBody>
      </p:sp>
    </p:spTree>
    <p:extLst>
      <p:ext uri="{BB962C8B-B14F-4D97-AF65-F5344CB8AC3E}">
        <p14:creationId xmlns:p14="http://schemas.microsoft.com/office/powerpoint/2010/main" val="31011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Largely overlap, some difference at very low durations (~10 minutes) where exponential has most density</a:t>
            </a:r>
          </a:p>
        </p:txBody>
      </p:sp>
      <p:sp>
        <p:nvSpPr>
          <p:cNvPr id="4" name="Slide Number Placeholder 3"/>
          <p:cNvSpPr>
            <a:spLocks noGrp="1"/>
          </p:cNvSpPr>
          <p:nvPr>
            <p:ph type="sldNum" sz="quarter" idx="5"/>
          </p:nvPr>
        </p:nvSpPr>
        <p:spPr/>
        <p:txBody>
          <a:bodyPr/>
          <a:lstStyle/>
          <a:p>
            <a:fld id="{42B115B3-A908-4DD1-B9FB-D7CDD037DBA1}" type="slidenum">
              <a:rPr lang="en-US" smtClean="0"/>
              <a:t>66</a:t>
            </a:fld>
            <a:endParaRPr lang="en-US"/>
          </a:p>
        </p:txBody>
      </p:sp>
    </p:spTree>
    <p:extLst>
      <p:ext uri="{BB962C8B-B14F-4D97-AF65-F5344CB8AC3E}">
        <p14:creationId xmlns:p14="http://schemas.microsoft.com/office/powerpoint/2010/main" val="275148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infectious diseases </a:t>
            </a:r>
          </a:p>
        </p:txBody>
      </p:sp>
      <p:sp>
        <p:nvSpPr>
          <p:cNvPr id="4" name="Slide Number Placeholder 3"/>
          <p:cNvSpPr>
            <a:spLocks noGrp="1"/>
          </p:cNvSpPr>
          <p:nvPr>
            <p:ph type="sldNum" sz="quarter" idx="5"/>
          </p:nvPr>
        </p:nvSpPr>
        <p:spPr/>
        <p:txBody>
          <a:bodyPr/>
          <a:lstStyle/>
          <a:p>
            <a:fld id="{42B115B3-A908-4DD1-B9FB-D7CDD037DBA1}" type="slidenum">
              <a:rPr lang="en-US" smtClean="0"/>
              <a:t>4</a:t>
            </a:fld>
            <a:endParaRPr lang="en-US"/>
          </a:p>
        </p:txBody>
      </p:sp>
    </p:spTree>
    <p:extLst>
      <p:ext uri="{BB962C8B-B14F-4D97-AF65-F5344CB8AC3E}">
        <p14:creationId xmlns:p14="http://schemas.microsoft.com/office/powerpoint/2010/main" val="364783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 of total duration in the mechanistic model is achieved by varying questing duration</a:t>
            </a:r>
          </a:p>
        </p:txBody>
      </p:sp>
      <p:sp>
        <p:nvSpPr>
          <p:cNvPr id="4" name="Slide Number Placeholder 3"/>
          <p:cNvSpPr>
            <a:spLocks noGrp="1"/>
          </p:cNvSpPr>
          <p:nvPr>
            <p:ph type="sldNum" sz="quarter" idx="5"/>
          </p:nvPr>
        </p:nvSpPr>
        <p:spPr/>
        <p:txBody>
          <a:bodyPr/>
          <a:lstStyle/>
          <a:p>
            <a:fld id="{42B115B3-A908-4DD1-B9FB-D7CDD037DBA1}" type="slidenum">
              <a:rPr lang="en-US" smtClean="0"/>
              <a:t>67</a:t>
            </a:fld>
            <a:endParaRPr lang="en-US"/>
          </a:p>
        </p:txBody>
      </p:sp>
    </p:spTree>
    <p:extLst>
      <p:ext uri="{BB962C8B-B14F-4D97-AF65-F5344CB8AC3E}">
        <p14:creationId xmlns:p14="http://schemas.microsoft.com/office/powerpoint/2010/main" val="29183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mechanism of multiple blood-feeding MUST be correctly identified</a:t>
            </a:r>
          </a:p>
          <a:p>
            <a:endParaRPr lang="en-US" dirty="0"/>
          </a:p>
          <a:p>
            <a:r>
              <a:rPr lang="en-US" dirty="0"/>
              <a:t>In this case, we’re decreasing the oviposition cycle length by decreasing questing duration</a:t>
            </a:r>
          </a:p>
          <a:p>
            <a:r>
              <a:rPr lang="en-US" dirty="0"/>
              <a:t>Hence, “bites per mosquito per day” is increasing because questing duration is becoming very short, reducing the average time mosquitoes spend in the blood-feeding compartment</a:t>
            </a:r>
          </a:p>
          <a:p>
            <a:r>
              <a:rPr lang="en-US" dirty="0"/>
              <a:t>Mosquitoes therefore spend most of their lives “resting” and not actively biting to spread disease</a:t>
            </a:r>
          </a:p>
        </p:txBody>
      </p:sp>
      <p:sp>
        <p:nvSpPr>
          <p:cNvPr id="4" name="Slide Number Placeholder 3"/>
          <p:cNvSpPr>
            <a:spLocks noGrp="1"/>
          </p:cNvSpPr>
          <p:nvPr>
            <p:ph type="sldNum" sz="quarter" idx="5"/>
          </p:nvPr>
        </p:nvSpPr>
        <p:spPr/>
        <p:txBody>
          <a:bodyPr/>
          <a:lstStyle/>
          <a:p>
            <a:fld id="{42B115B3-A908-4DD1-B9FB-D7CDD037DBA1}" type="slidenum">
              <a:rPr lang="en-US" smtClean="0"/>
              <a:t>68</a:t>
            </a:fld>
            <a:endParaRPr lang="en-US"/>
          </a:p>
        </p:txBody>
      </p:sp>
    </p:spTree>
    <p:extLst>
      <p:ext uri="{BB962C8B-B14F-4D97-AF65-F5344CB8AC3E}">
        <p14:creationId xmlns:p14="http://schemas.microsoft.com/office/powerpoint/2010/main" val="3181287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78</a:t>
            </a:fld>
            <a:endParaRPr lang="en-US"/>
          </a:p>
        </p:txBody>
      </p:sp>
    </p:spTree>
    <p:extLst>
      <p:ext uri="{BB962C8B-B14F-4D97-AF65-F5344CB8AC3E}">
        <p14:creationId xmlns:p14="http://schemas.microsoft.com/office/powerpoint/2010/main" val="271639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80</a:t>
            </a:fld>
            <a:endParaRPr lang="en-US"/>
          </a:p>
        </p:txBody>
      </p:sp>
    </p:spTree>
    <p:extLst>
      <p:ext uri="{BB962C8B-B14F-4D97-AF65-F5344CB8AC3E}">
        <p14:creationId xmlns:p14="http://schemas.microsoft.com/office/powerpoint/2010/main" val="1987000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baseline parameter values</a:t>
            </a:r>
          </a:p>
        </p:txBody>
      </p:sp>
      <p:sp>
        <p:nvSpPr>
          <p:cNvPr id="4" name="Slide Number Placeholder 3"/>
          <p:cNvSpPr>
            <a:spLocks noGrp="1"/>
          </p:cNvSpPr>
          <p:nvPr>
            <p:ph type="sldNum" sz="quarter" idx="5"/>
          </p:nvPr>
        </p:nvSpPr>
        <p:spPr/>
        <p:txBody>
          <a:bodyPr/>
          <a:lstStyle/>
          <a:p>
            <a:fld id="{42B115B3-A908-4DD1-B9FB-D7CDD037DBA1}" type="slidenum">
              <a:rPr lang="en-US" smtClean="0"/>
              <a:t>81</a:t>
            </a:fld>
            <a:endParaRPr lang="en-US"/>
          </a:p>
        </p:txBody>
      </p:sp>
    </p:spTree>
    <p:extLst>
      <p:ext uri="{BB962C8B-B14F-4D97-AF65-F5344CB8AC3E}">
        <p14:creationId xmlns:p14="http://schemas.microsoft.com/office/powerpoint/2010/main" val="149627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offspring number and basic reproduction number as functions of blood-feeding parameters</a:t>
            </a:r>
          </a:p>
        </p:txBody>
      </p:sp>
      <p:sp>
        <p:nvSpPr>
          <p:cNvPr id="4" name="Slide Number Placeholder 3"/>
          <p:cNvSpPr>
            <a:spLocks noGrp="1"/>
          </p:cNvSpPr>
          <p:nvPr>
            <p:ph type="sldNum" sz="quarter" idx="5"/>
          </p:nvPr>
        </p:nvSpPr>
        <p:spPr/>
        <p:txBody>
          <a:bodyPr/>
          <a:lstStyle/>
          <a:p>
            <a:fld id="{42B115B3-A908-4DD1-B9FB-D7CDD037DBA1}" type="slidenum">
              <a:rPr lang="en-US" smtClean="0"/>
              <a:t>83</a:t>
            </a:fld>
            <a:endParaRPr lang="en-US"/>
          </a:p>
        </p:txBody>
      </p:sp>
    </p:spTree>
    <p:extLst>
      <p:ext uri="{BB962C8B-B14F-4D97-AF65-F5344CB8AC3E}">
        <p14:creationId xmlns:p14="http://schemas.microsoft.com/office/powerpoint/2010/main" val="3435245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on ingesting probability</a:t>
            </a:r>
          </a:p>
        </p:txBody>
      </p:sp>
      <p:sp>
        <p:nvSpPr>
          <p:cNvPr id="4" name="Slide Number Placeholder 3"/>
          <p:cNvSpPr>
            <a:spLocks noGrp="1"/>
          </p:cNvSpPr>
          <p:nvPr>
            <p:ph type="sldNum" sz="quarter" idx="5"/>
          </p:nvPr>
        </p:nvSpPr>
        <p:spPr/>
        <p:txBody>
          <a:bodyPr/>
          <a:lstStyle/>
          <a:p>
            <a:fld id="{42B115B3-A908-4DD1-B9FB-D7CDD037DBA1}" type="slidenum">
              <a:rPr lang="en-US" smtClean="0"/>
              <a:t>84</a:t>
            </a:fld>
            <a:endParaRPr lang="en-US"/>
          </a:p>
        </p:txBody>
      </p:sp>
    </p:spTree>
    <p:extLst>
      <p:ext uri="{BB962C8B-B14F-4D97-AF65-F5344CB8AC3E}">
        <p14:creationId xmlns:p14="http://schemas.microsoft.com/office/powerpoint/2010/main" val="1440031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traits perhaps are not too important in terms of targeting blood-feeding</a:t>
            </a:r>
          </a:p>
          <a:p>
            <a:endParaRPr lang="en-US" dirty="0"/>
          </a:p>
          <a:p>
            <a:r>
              <a:rPr lang="en-US" dirty="0"/>
              <a:t>Surprising!</a:t>
            </a:r>
          </a:p>
        </p:txBody>
      </p:sp>
      <p:sp>
        <p:nvSpPr>
          <p:cNvPr id="4" name="Slide Number Placeholder 3"/>
          <p:cNvSpPr>
            <a:spLocks noGrp="1"/>
          </p:cNvSpPr>
          <p:nvPr>
            <p:ph type="sldNum" sz="quarter" idx="5"/>
          </p:nvPr>
        </p:nvSpPr>
        <p:spPr/>
        <p:txBody>
          <a:bodyPr/>
          <a:lstStyle/>
          <a:p>
            <a:fld id="{42B115B3-A908-4DD1-B9FB-D7CDD037DBA1}" type="slidenum">
              <a:rPr lang="en-US" smtClean="0"/>
              <a:t>86</a:t>
            </a:fld>
            <a:endParaRPr lang="en-US"/>
          </a:p>
        </p:txBody>
      </p:sp>
    </p:spTree>
    <p:extLst>
      <p:ext uri="{BB962C8B-B14F-4D97-AF65-F5344CB8AC3E}">
        <p14:creationId xmlns:p14="http://schemas.microsoft.com/office/powerpoint/2010/main" val="311985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87</a:t>
            </a:fld>
            <a:endParaRPr lang="en-US"/>
          </a:p>
        </p:txBody>
      </p:sp>
    </p:spTree>
    <p:extLst>
      <p:ext uri="{BB962C8B-B14F-4D97-AF65-F5344CB8AC3E}">
        <p14:creationId xmlns:p14="http://schemas.microsoft.com/office/powerpoint/2010/main" val="142020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88</a:t>
            </a:fld>
            <a:endParaRPr lang="en-US"/>
          </a:p>
        </p:txBody>
      </p:sp>
    </p:spTree>
    <p:extLst>
      <p:ext uri="{BB962C8B-B14F-4D97-AF65-F5344CB8AC3E}">
        <p14:creationId xmlns:p14="http://schemas.microsoft.com/office/powerpoint/2010/main" val="338549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NB:</a:t>
            </a:r>
            <a:r>
              <a:rPr lang="en-US" sz="1200" dirty="0"/>
              <a:t> We use the term “multiple blood feeding” generically to include both interrupted and mixed blood feeding</a:t>
            </a:r>
          </a:p>
          <a:p>
            <a:pPr marL="0" indent="0">
              <a:buNone/>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Particularly true for </a:t>
            </a:r>
            <a:r>
              <a:rPr lang="en-US" sz="1200" i="1" dirty="0"/>
              <a:t>Anopheles </a:t>
            </a:r>
            <a:r>
              <a:rPr lang="en-US" sz="1200" dirty="0"/>
              <a:t>mosquitoes: the primary culprits in transmission of malaria parasites</a:t>
            </a:r>
          </a:p>
          <a:p>
            <a:pPr marL="0" indent="0">
              <a:buNone/>
            </a:pPr>
            <a:endParaRPr lang="en-US" sz="1200" b="1" dirty="0"/>
          </a:p>
        </p:txBody>
      </p:sp>
      <p:sp>
        <p:nvSpPr>
          <p:cNvPr id="4" name="Slide Number Placeholder 3"/>
          <p:cNvSpPr>
            <a:spLocks noGrp="1"/>
          </p:cNvSpPr>
          <p:nvPr>
            <p:ph type="sldNum" sz="quarter" idx="5"/>
          </p:nvPr>
        </p:nvSpPr>
        <p:spPr/>
        <p:txBody>
          <a:bodyPr/>
          <a:lstStyle/>
          <a:p>
            <a:fld id="{27C01925-430B-46EA-AA64-18D6AEE2C748}" type="slidenum">
              <a:rPr lang="en-US" smtClean="0"/>
              <a:t>5</a:t>
            </a:fld>
            <a:endParaRPr lang="en-US"/>
          </a:p>
        </p:txBody>
      </p:sp>
    </p:spTree>
    <p:extLst>
      <p:ext uri="{BB962C8B-B14F-4D97-AF65-F5344CB8AC3E}">
        <p14:creationId xmlns:p14="http://schemas.microsoft.com/office/powerpoint/2010/main" val="30299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6</a:t>
            </a:fld>
            <a:endParaRPr lang="en-US"/>
          </a:p>
        </p:txBody>
      </p:sp>
    </p:spTree>
    <p:extLst>
      <p:ext uri="{BB962C8B-B14F-4D97-AF65-F5344CB8AC3E}">
        <p14:creationId xmlns:p14="http://schemas.microsoft.com/office/powerpoint/2010/main" val="154514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animation. Explain the two processes shown, probing and ingesting, and connect them to transmission </a:t>
            </a:r>
          </a:p>
          <a:p>
            <a:endParaRPr lang="en-US" dirty="0"/>
          </a:p>
          <a:p>
            <a:r>
              <a:rPr lang="en-US" dirty="0"/>
              <a:t>Mention at the end the previous two processes: questing and landing.</a:t>
            </a:r>
          </a:p>
          <a:p>
            <a:endParaRPr lang="en-US" dirty="0"/>
          </a:p>
          <a:p>
            <a:endParaRPr lang="en-US" dirty="0"/>
          </a:p>
        </p:txBody>
      </p:sp>
      <p:sp>
        <p:nvSpPr>
          <p:cNvPr id="4" name="Slide Number Placeholder 3"/>
          <p:cNvSpPr>
            <a:spLocks noGrp="1"/>
          </p:cNvSpPr>
          <p:nvPr>
            <p:ph type="sldNum" sz="quarter" idx="5"/>
          </p:nvPr>
        </p:nvSpPr>
        <p:spPr/>
        <p:txBody>
          <a:bodyPr/>
          <a:lstStyle/>
          <a:p>
            <a:fld id="{42B115B3-A908-4DD1-B9FB-D7CDD037DBA1}" type="slidenum">
              <a:rPr lang="en-US" smtClean="0"/>
              <a:t>12</a:t>
            </a:fld>
            <a:endParaRPr lang="en-US"/>
          </a:p>
        </p:txBody>
      </p:sp>
    </p:spTree>
    <p:extLst>
      <p:ext uri="{BB962C8B-B14F-4D97-AF65-F5344CB8AC3E}">
        <p14:creationId xmlns:p14="http://schemas.microsoft.com/office/powerpoint/2010/main" val="1143225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p:cNvSpPr>
            <a:spLocks noGrp="1"/>
          </p:cNvSpPr>
          <p:nvPr>
            <p:ph type="sldNum" sz="quarter" idx="5"/>
          </p:nvPr>
        </p:nvSpPr>
        <p:spPr/>
        <p:txBody>
          <a:bodyPr/>
          <a:lstStyle/>
          <a:p>
            <a:fld id="{27C01925-430B-46EA-AA64-18D6AEE2C748}" type="slidenum">
              <a:rPr lang="en-US" smtClean="0"/>
              <a:t>16</a:t>
            </a:fld>
            <a:endParaRPr lang="en-US"/>
          </a:p>
        </p:txBody>
      </p:sp>
    </p:spTree>
    <p:extLst>
      <p:ext uri="{BB962C8B-B14F-4D97-AF65-F5344CB8AC3E}">
        <p14:creationId xmlns:p14="http://schemas.microsoft.com/office/powerpoint/2010/main" val="267927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718F-4A8B-DBDA-C427-F033993C6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276F7-EA17-90C3-6046-B9910794A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AB6CD-8A43-AA9A-8B20-954E5594F004}"/>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1219BA58-4705-A6D3-346E-C12984ED18E1}"/>
              </a:ext>
            </a:extLst>
          </p:cNvPr>
          <p:cNvSpPr>
            <a:spLocks noGrp="1"/>
          </p:cNvSpPr>
          <p:nvPr>
            <p:ph type="sldNum" sz="quarter" idx="5"/>
          </p:nvPr>
        </p:nvSpPr>
        <p:spPr/>
        <p:txBody>
          <a:bodyPr/>
          <a:lstStyle/>
          <a:p>
            <a:fld id="{27C01925-430B-46EA-AA64-18D6AEE2C748}" type="slidenum">
              <a:rPr lang="en-US" smtClean="0"/>
              <a:t>19</a:t>
            </a:fld>
            <a:endParaRPr lang="en-US"/>
          </a:p>
        </p:txBody>
      </p:sp>
    </p:spTree>
    <p:extLst>
      <p:ext uri="{BB962C8B-B14F-4D97-AF65-F5344CB8AC3E}">
        <p14:creationId xmlns:p14="http://schemas.microsoft.com/office/powerpoint/2010/main" val="33940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21</a:t>
            </a:fld>
            <a:endParaRPr lang="en-US"/>
          </a:p>
        </p:txBody>
      </p:sp>
    </p:spTree>
    <p:extLst>
      <p:ext uri="{BB962C8B-B14F-4D97-AF65-F5344CB8AC3E}">
        <p14:creationId xmlns:p14="http://schemas.microsoft.com/office/powerpoint/2010/main" val="4134585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9D61-9C74-13D6-59FA-AA8B1A5C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EA92-5F27-CCF0-90E0-CF413CE5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17BC0-85A8-A513-B21F-35F8E1323A16}"/>
              </a:ext>
            </a:extLst>
          </p:cNvPr>
          <p:cNvSpPr>
            <a:spLocks noGrp="1"/>
          </p:cNvSpPr>
          <p:nvPr>
            <p:ph type="body" idx="1"/>
          </p:nvPr>
        </p:nvSpPr>
        <p:spPr/>
        <p:txBody>
          <a:bodyPr/>
          <a:lstStyle/>
          <a:p>
            <a:r>
              <a:rPr lang="en-US" dirty="0"/>
              <a:t>Maybe: combine probing, salivation, and feeding then break them out later when focusing on transmission</a:t>
            </a:r>
          </a:p>
        </p:txBody>
      </p:sp>
      <p:sp>
        <p:nvSpPr>
          <p:cNvPr id="4" name="Slide Number Placeholder 3">
            <a:extLst>
              <a:ext uri="{FF2B5EF4-FFF2-40B4-BE49-F238E27FC236}">
                <a16:creationId xmlns:a16="http://schemas.microsoft.com/office/drawing/2014/main" id="{A69D4964-1E62-CB7F-08E0-99A5D006D0E3}"/>
              </a:ext>
            </a:extLst>
          </p:cNvPr>
          <p:cNvSpPr>
            <a:spLocks noGrp="1"/>
          </p:cNvSpPr>
          <p:nvPr>
            <p:ph type="sldNum" sz="quarter" idx="5"/>
          </p:nvPr>
        </p:nvSpPr>
        <p:spPr/>
        <p:txBody>
          <a:bodyPr/>
          <a:lstStyle/>
          <a:p>
            <a:fld id="{27C01925-430B-46EA-AA64-18D6AEE2C748}" type="slidenum">
              <a:rPr lang="en-US" smtClean="0"/>
              <a:t>25</a:t>
            </a:fld>
            <a:endParaRPr lang="en-US"/>
          </a:p>
        </p:txBody>
      </p:sp>
    </p:spTree>
    <p:extLst>
      <p:ext uri="{BB962C8B-B14F-4D97-AF65-F5344CB8AC3E}">
        <p14:creationId xmlns:p14="http://schemas.microsoft.com/office/powerpoint/2010/main" val="19863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C456-78E6-C3CE-D124-EBCB094CA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8070FB-2095-650D-F2E5-B2CEF3A99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48842D-4A07-20B4-C7CC-43736FFB78E7}"/>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45831099-8F51-27C8-4421-2EA2B41B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AE5E0-E057-0D99-6CC6-B881329FD71F}"/>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92498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4A8E-DAEF-547C-762C-D3DAF6857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176EB-6986-E480-F70F-26F629E9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0098E-2F6E-2678-8C43-73023CBFD4DF}"/>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04BCE124-409F-1FB2-6BAD-5838EA906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6B379-35CD-0847-D5EB-9572F1C9B707}"/>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03940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F750F-5E79-C743-B6D6-6B1E7C6B3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FE646-F0D2-7E16-85C4-86575DFE7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0B68E-69D4-D7A4-69C0-945A78E000B3}"/>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F92DFD64-A363-3B62-AD92-0CA430060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C352B-1FE6-8949-4175-D7F87ABE9F1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5522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D420-771E-3425-210B-C10A06782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31B87-DA53-5DAA-1E42-E09C396AB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1486-19AA-87EC-29D3-4C86C04ECD57}"/>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9440553D-00A7-86BA-4D8B-9E2C570A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82F00-36E8-48D3-A084-24A27F979128}"/>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6877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64E3-6F4C-3CBA-DFCB-D655E619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31A2D-100A-5143-D590-2C387AD891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D09FBF-6881-4FE1-951C-41172BC39752}"/>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CBFD3EBD-F0A5-4837-9B9E-78B3D2A97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77F-A476-D925-86C0-AFAA973C1306}"/>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48748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1D77-D4BB-F08B-EA64-753FF1F9B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A157-0C4C-2E3C-41C9-8D9FF3C263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44FEE8-C32B-222C-E80B-4AA48D946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287C6-F9AA-F192-7F68-DA1EF1D03CCF}"/>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6" name="Footer Placeholder 5">
            <a:extLst>
              <a:ext uri="{FF2B5EF4-FFF2-40B4-BE49-F238E27FC236}">
                <a16:creationId xmlns:a16="http://schemas.microsoft.com/office/drawing/2014/main" id="{6C4F8C08-05ED-DB34-9B8B-67EF96254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FB564-6039-1E1A-23EF-9F250B5E4EE2}"/>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042543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C51-A51E-80C6-CBA8-AA4FCAD3FB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65C8E-FE95-C29A-4CD2-06F9C9F4C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58F46-F103-7A7E-72AF-5F438CA6B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7B874-F990-F0E3-3CC3-834B03327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1556A-E888-198E-842F-0CA8F0AA8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7863C-85E0-10C4-E687-92A2E527A131}"/>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8" name="Footer Placeholder 7">
            <a:extLst>
              <a:ext uri="{FF2B5EF4-FFF2-40B4-BE49-F238E27FC236}">
                <a16:creationId xmlns:a16="http://schemas.microsoft.com/office/drawing/2014/main" id="{F3B5A29F-7643-135D-E55C-2797A8891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778358-E721-98B6-8FA9-DA18B38E6BE9}"/>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219533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A3FF-8C01-83A3-5ECD-0C52A84B97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3B2A-75CC-D9CE-08F2-81CFA6FC8365}"/>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4" name="Footer Placeholder 3">
            <a:extLst>
              <a:ext uri="{FF2B5EF4-FFF2-40B4-BE49-F238E27FC236}">
                <a16:creationId xmlns:a16="http://schemas.microsoft.com/office/drawing/2014/main" id="{1CAD9AD9-CE5C-DC1A-0948-96F84A47C9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B165E-BB6F-60AA-D6FB-00ADD1C3F975}"/>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2240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8CCCC-9B48-E702-3D36-D401E02493D7}"/>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3" name="Footer Placeholder 2">
            <a:extLst>
              <a:ext uri="{FF2B5EF4-FFF2-40B4-BE49-F238E27FC236}">
                <a16:creationId xmlns:a16="http://schemas.microsoft.com/office/drawing/2014/main" id="{B72F71BA-8BAD-4F0D-94C4-AD02A2A784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FEC6B-E6EA-334B-DE68-35B30FC49F2A}"/>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14997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6021-7771-5009-0D4F-9D78B91EF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2822AA-4589-E22B-DD8B-EB8189FC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6826C4-8686-C27E-D522-E8DB20150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2123-AD30-DDBF-6EE7-C444608CB261}"/>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6" name="Footer Placeholder 5">
            <a:extLst>
              <a:ext uri="{FF2B5EF4-FFF2-40B4-BE49-F238E27FC236}">
                <a16:creationId xmlns:a16="http://schemas.microsoft.com/office/drawing/2014/main" id="{B5D36085-059F-FBF0-D770-AB1CC1E96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28D7-71D4-BB83-5BDC-47DCCF67A310}"/>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444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F020-4E32-D9EE-4E8E-75A44CD28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FB841-CDE8-39A7-9D74-647BE64DF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6E2A6-B65A-6C3E-5D55-706642777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BF41E-1736-5D37-29F2-FA69F4BF441B}"/>
              </a:ext>
            </a:extLst>
          </p:cNvPr>
          <p:cNvSpPr>
            <a:spLocks noGrp="1"/>
          </p:cNvSpPr>
          <p:nvPr>
            <p:ph type="dt" sz="half" idx="10"/>
          </p:nvPr>
        </p:nvSpPr>
        <p:spPr/>
        <p:txBody>
          <a:bodyPr/>
          <a:lstStyle/>
          <a:p>
            <a:fld id="{5DA5D6FF-5D94-4032-AE04-7C090F18112B}" type="datetimeFigureOut">
              <a:rPr lang="en-US" smtClean="0"/>
              <a:t>12/19/2024</a:t>
            </a:fld>
            <a:endParaRPr lang="en-US"/>
          </a:p>
        </p:txBody>
      </p:sp>
      <p:sp>
        <p:nvSpPr>
          <p:cNvPr id="6" name="Footer Placeholder 5">
            <a:extLst>
              <a:ext uri="{FF2B5EF4-FFF2-40B4-BE49-F238E27FC236}">
                <a16:creationId xmlns:a16="http://schemas.microsoft.com/office/drawing/2014/main" id="{15CFAB7F-5CF5-BE0E-DF27-D43FEDCAD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D044-F634-470F-E065-E53F75266BDB}"/>
              </a:ext>
            </a:extLst>
          </p:cNvPr>
          <p:cNvSpPr>
            <a:spLocks noGrp="1"/>
          </p:cNvSpPr>
          <p:nvPr>
            <p:ph type="sldNum" sz="quarter" idx="12"/>
          </p:nvPr>
        </p:nvSpPr>
        <p:spPr/>
        <p:txBody>
          <a:bodyPr/>
          <a:lstStyle/>
          <a:p>
            <a:fld id="{27F2D773-A204-4E70-80C5-BB088FC8660C}" type="slidenum">
              <a:rPr lang="en-US" smtClean="0"/>
              <a:t>‹#›</a:t>
            </a:fld>
            <a:endParaRPr lang="en-US"/>
          </a:p>
        </p:txBody>
      </p:sp>
    </p:spTree>
    <p:extLst>
      <p:ext uri="{BB962C8B-B14F-4D97-AF65-F5344CB8AC3E}">
        <p14:creationId xmlns:p14="http://schemas.microsoft.com/office/powerpoint/2010/main" val="33959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3DCF2-35F5-F0F0-310B-68CF3AB285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08D0A-642E-6D4C-9D77-B92C3AF5D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CEBF-CB8E-B3F2-5B71-57540A07E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A5D6FF-5D94-4032-AE04-7C090F18112B}" type="datetimeFigureOut">
              <a:rPr lang="en-US" smtClean="0"/>
              <a:t>12/19/2024</a:t>
            </a:fld>
            <a:endParaRPr lang="en-US"/>
          </a:p>
        </p:txBody>
      </p:sp>
      <p:sp>
        <p:nvSpPr>
          <p:cNvPr id="5" name="Footer Placeholder 4">
            <a:extLst>
              <a:ext uri="{FF2B5EF4-FFF2-40B4-BE49-F238E27FC236}">
                <a16:creationId xmlns:a16="http://schemas.microsoft.com/office/drawing/2014/main" id="{53A50246-F405-5275-6D9A-E21753D6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046675-DF0D-9E97-A429-9551C6FD7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F2D773-A204-4E70-80C5-BB088FC8660C}" type="slidenum">
              <a:rPr lang="en-US" smtClean="0"/>
              <a:t>‹#›</a:t>
            </a:fld>
            <a:endParaRPr lang="en-US"/>
          </a:p>
        </p:txBody>
      </p:sp>
    </p:spTree>
    <p:extLst>
      <p:ext uri="{BB962C8B-B14F-4D97-AF65-F5344CB8AC3E}">
        <p14:creationId xmlns:p14="http://schemas.microsoft.com/office/powerpoint/2010/main" val="141370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8" Type="http://schemas.openxmlformats.org/officeDocument/2006/relationships/image" Target="../media/image64.png"/><Relationship Id="rId26" Type="http://schemas.openxmlformats.org/officeDocument/2006/relationships/image" Target="../media/image71.png"/><Relationship Id="rId3" Type="http://schemas.openxmlformats.org/officeDocument/2006/relationships/image" Target="../media/image57.png"/><Relationship Id="rId21" Type="http://schemas.openxmlformats.org/officeDocument/2006/relationships/image" Target="../media/image66.png"/><Relationship Id="rId7" Type="http://schemas.openxmlformats.org/officeDocument/2006/relationships/image" Target="../media/image59.png"/><Relationship Id="rId25" Type="http://schemas.openxmlformats.org/officeDocument/2006/relationships/image" Target="../media/image70.png"/><Relationship Id="rId2" Type="http://schemas.openxmlformats.org/officeDocument/2006/relationships/notesSlide" Target="../notesSlides/notesSlide7.xml"/><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8.png"/><Relationship Id="rId24" Type="http://schemas.openxmlformats.org/officeDocument/2006/relationships/image" Target="../media/image69.png"/><Relationship Id="rId5" Type="http://schemas.openxmlformats.org/officeDocument/2006/relationships/image" Target="../media/image37.svg"/><Relationship Id="rId23" Type="http://schemas.openxmlformats.org/officeDocument/2006/relationships/image" Target="../media/image68.png"/><Relationship Id="rId10" Type="http://schemas.openxmlformats.org/officeDocument/2006/relationships/image" Target="../media/image62.png"/><Relationship Id="rId19" Type="http://schemas.openxmlformats.org/officeDocument/2006/relationships/image" Target="../media/image65.png"/><Relationship Id="rId4" Type="http://schemas.openxmlformats.org/officeDocument/2006/relationships/image" Target="../media/image1.png"/><Relationship Id="rId9" Type="http://schemas.openxmlformats.org/officeDocument/2006/relationships/image" Target="../media/image61.png"/><Relationship Id="rId22"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661.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320.png"/><Relationship Id="rId4" Type="http://schemas.openxmlformats.org/officeDocument/2006/relationships/image" Target="../media/image37.sv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119.png"/><Relationship Id="rId3" Type="http://schemas.openxmlformats.org/officeDocument/2006/relationships/image" Target="../media/image88.svg"/><Relationship Id="rId21" Type="http://schemas.openxmlformats.org/officeDocument/2006/relationships/image" Target="../media/image122.png"/><Relationship Id="rId7" Type="http://schemas.openxmlformats.org/officeDocument/2006/relationships/image" Target="../media/image91.sv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87.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5.svg"/><Relationship Id="rId24" Type="http://schemas.openxmlformats.org/officeDocument/2006/relationships/image" Target="../media/image100.svg"/><Relationship Id="rId5" Type="http://schemas.openxmlformats.org/officeDocument/2006/relationships/image" Target="../media/image90.svg"/><Relationship Id="rId15" Type="http://schemas.openxmlformats.org/officeDocument/2006/relationships/image" Target="../media/image116.png"/><Relationship Id="rId23"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3.svg"/><Relationship Id="rId14" Type="http://schemas.openxmlformats.org/officeDocument/2006/relationships/image" Target="../media/image97.svg"/><Relationship Id="rId22" Type="http://schemas.openxmlformats.org/officeDocument/2006/relationships/image" Target="../media/image1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25.png"/><Relationship Id="rId3" Type="http://schemas.openxmlformats.org/officeDocument/2006/relationships/image" Target="../media/image111.png"/><Relationship Id="rId7" Type="http://schemas.openxmlformats.org/officeDocument/2006/relationships/image" Target="../media/image106.png"/><Relationship Id="rId12" Type="http://schemas.openxmlformats.org/officeDocument/2006/relationships/image" Target="../media/image124.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7.png"/><Relationship Id="rId10" Type="http://schemas.openxmlformats.org/officeDocument/2006/relationships/image" Target="../media/image109.png"/><Relationship Id="rId4" Type="http://schemas.openxmlformats.org/officeDocument/2006/relationships/image" Target="../media/image112.png"/><Relationship Id="rId9" Type="http://schemas.openxmlformats.org/officeDocument/2006/relationships/image" Target="../media/image108.png"/><Relationship Id="rId14" Type="http://schemas.openxmlformats.org/officeDocument/2006/relationships/image" Target="../media/image126.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11.png"/><Relationship Id="rId7" Type="http://schemas.openxmlformats.org/officeDocument/2006/relationships/image" Target="../media/image144.png"/><Relationship Id="rId12" Type="http://schemas.openxmlformats.org/officeDocument/2006/relationships/image" Target="../media/image124.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46.png"/><Relationship Id="rId14" Type="http://schemas.openxmlformats.org/officeDocument/2006/relationships/image" Target="../media/image150.png"/></Relationships>
</file>

<file path=ppt/slides/_rels/slide4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2.png"/><Relationship Id="rId16"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69.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43.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1430.png"/><Relationship Id="rId1" Type="http://schemas.openxmlformats.org/officeDocument/2006/relationships/slideLayout" Target="../slideLayouts/slideLayout7.xml"/><Relationship Id="rId4" Type="http://schemas.openxmlformats.org/officeDocument/2006/relationships/image" Target="../media/image14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71.png"/><Relationship Id="rId7" Type="http://schemas.openxmlformats.org/officeDocument/2006/relationships/image" Target="../media/image1010.png"/><Relationship Id="rId2" Type="http://schemas.openxmlformats.org/officeDocument/2006/relationships/image" Target="../media/image960.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0.png"/><Relationship Id="rId4" Type="http://schemas.openxmlformats.org/officeDocument/2006/relationships/image" Target="../media/image980.png"/></Relationships>
</file>

<file path=ppt/slides/_rels/slide47.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image" Target="../media/image960.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0.png"/><Relationship Id="rId4" Type="http://schemas.openxmlformats.org/officeDocument/2006/relationships/image" Target="../media/image980.png"/></Relationships>
</file>

<file path=ppt/slides/_rels/slide48.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9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5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00.png"/><Relationship Id="rId4" Type="http://schemas.openxmlformats.org/officeDocument/2006/relationships/image" Target="../media/image690.png"/></Relationships>
</file>

<file path=ppt/slides/_rels/slide5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image" Target="../media/image14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1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61.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11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5.png"/><Relationship Id="rId4" Type="http://schemas.openxmlformats.org/officeDocument/2006/relationships/image" Target="../media/image184.png"/></Relationships>
</file>

<file path=ppt/slides/_rels/slide62.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5.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800.png"/><Relationship Id="rId4" Type="http://schemas.openxmlformats.org/officeDocument/2006/relationships/image" Target="../media/image1170.png"/></Relationships>
</file>

<file path=ppt/slides/_rels/slide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80.png"/></Relationships>
</file>

<file path=ppt/slides/_rels/slide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210.png"/><Relationship Id="rId4" Type="http://schemas.openxmlformats.org/officeDocument/2006/relationships/image" Target="../media/image187.png"/></Relationships>
</file>

<file path=ppt/slides/_rels/slide6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s/_rels/slide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mailto:kyledahlin@vt.edu" TargetMode="Externa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jpeg"/><Relationship Id="rId4" Type="http://schemas.openxmlformats.org/officeDocument/2006/relationships/image" Target="../media/image200.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0.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0.png"/><Relationship Id="rId9" Type="http://schemas.openxmlformats.org/officeDocument/2006/relationships/image" Target="../media/image940.png"/></Relationships>
</file>

<file path=ppt/slides/_rels/slide9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0.png"/><Relationship Id="rId9" Type="http://schemas.openxmlformats.org/officeDocument/2006/relationships/image" Target="../media/image940.png"/></Relationships>
</file>

<file path=ppt/slides/_rels/slide97.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E-A72F-DB13-AA16-562AE4B7FBDF}"/>
              </a:ext>
            </a:extLst>
          </p:cNvPr>
          <p:cNvSpPr>
            <a:spLocks noGrp="1"/>
          </p:cNvSpPr>
          <p:nvPr>
            <p:ph type="ctrTitle"/>
          </p:nvPr>
        </p:nvSpPr>
        <p:spPr>
          <a:xfrm>
            <a:off x="1524000" y="859316"/>
            <a:ext cx="9144000" cy="2387600"/>
          </a:xfrm>
        </p:spPr>
        <p:txBody>
          <a:bodyPr>
            <a:noAutofit/>
          </a:bodyPr>
          <a:lstStyle/>
          <a:p>
            <a:pPr>
              <a:lnSpc>
                <a:spcPct val="114000"/>
              </a:lnSpc>
            </a:pPr>
            <a:r>
              <a:rPr lang="en-US" sz="3200" b="0" i="0" dirty="0">
                <a:solidFill>
                  <a:srgbClr val="000000"/>
                </a:solidFill>
                <a:effectLst/>
                <a:latin typeface="Aptos" panose="020B0004020202020204" pitchFamily="34" charset="0"/>
              </a:rPr>
              <a:t>A framework for integrating complex mosquito </a:t>
            </a:r>
            <a:r>
              <a:rPr lang="en-US" sz="3200" b="0" i="0" dirty="0">
                <a:solidFill>
                  <a:srgbClr val="FF0000"/>
                </a:solidFill>
                <a:effectLst/>
                <a:latin typeface="Aptos" panose="020B0004020202020204" pitchFamily="34" charset="0"/>
              </a:rPr>
              <a:t>f</a:t>
            </a:r>
            <a:r>
              <a:rPr lang="en-US" sz="3200" b="0" i="0" dirty="0">
                <a:solidFill>
                  <a:srgbClr val="000000"/>
                </a:solidFill>
                <a:effectLst/>
                <a:latin typeface="Aptos" panose="020B0004020202020204" pitchFamily="34" charset="0"/>
              </a:rPr>
              <a:t>eeding behaviors into disease transmission models</a:t>
            </a:r>
            <a:endParaRPr lang="en-US" sz="3200" dirty="0"/>
          </a:p>
        </p:txBody>
      </p:sp>
      <p:sp>
        <p:nvSpPr>
          <p:cNvPr id="3" name="Subtitle 2">
            <a:extLst>
              <a:ext uri="{FF2B5EF4-FFF2-40B4-BE49-F238E27FC236}">
                <a16:creationId xmlns:a16="http://schemas.microsoft.com/office/drawing/2014/main" id="{D2CF1396-18A2-AAB6-0AAF-9402063E7FB6}"/>
              </a:ext>
            </a:extLst>
          </p:cNvPr>
          <p:cNvSpPr>
            <a:spLocks noGrp="1"/>
          </p:cNvSpPr>
          <p:nvPr>
            <p:ph type="subTitle" idx="1"/>
          </p:nvPr>
        </p:nvSpPr>
        <p:spPr>
          <a:xfrm>
            <a:off x="0" y="3946503"/>
            <a:ext cx="12192000" cy="2911497"/>
          </a:xfrm>
        </p:spPr>
        <p:txBody>
          <a:bodyPr>
            <a:normAutofit/>
          </a:bodyPr>
          <a:lstStyle/>
          <a:p>
            <a:r>
              <a:rPr lang="en-US" sz="2200" b="1" dirty="0"/>
              <a:t>Kyle Dahlin</a:t>
            </a:r>
          </a:p>
          <a:p>
            <a:r>
              <a:rPr lang="en-US" sz="2200" dirty="0"/>
              <a:t>Virginia Tech, Department of Mathematics</a:t>
            </a:r>
          </a:p>
          <a:p>
            <a:endParaRPr lang="en-US" sz="2200" dirty="0"/>
          </a:p>
          <a:p>
            <a:r>
              <a:rPr lang="en-US" sz="2200" u="sng" dirty="0"/>
              <a:t>Contact</a:t>
            </a:r>
            <a:r>
              <a:rPr lang="en-US" sz="2200" dirty="0"/>
              <a:t>: kyledahlin@vt.edu</a:t>
            </a:r>
          </a:p>
          <a:p>
            <a:endParaRPr lang="en-US" dirty="0"/>
          </a:p>
          <a:p>
            <a:pPr algn="l"/>
            <a:r>
              <a:rPr lang="en-US" sz="1900" b="1" dirty="0"/>
              <a:t>Joint Mathematics Meetings</a:t>
            </a:r>
            <a:r>
              <a:rPr lang="en-US" sz="1900" dirty="0"/>
              <a:t> 2025, Seattle, WA</a:t>
            </a:r>
          </a:p>
          <a:p>
            <a:pPr algn="l"/>
            <a:r>
              <a:rPr lang="en-US" sz="1600" dirty="0"/>
              <a:t>AMS Special Session on </a:t>
            </a:r>
            <a:r>
              <a:rPr lang="en-US" sz="1600" b="1" dirty="0"/>
              <a:t>Harnessing the Power of Mathematical Models to Understand Population Dynamics, Ecology, and Evolution</a:t>
            </a:r>
          </a:p>
        </p:txBody>
      </p:sp>
      <p:pic>
        <p:nvPicPr>
          <p:cNvPr id="5" name="Graphic 4">
            <a:extLst>
              <a:ext uri="{FF2B5EF4-FFF2-40B4-BE49-F238E27FC236}">
                <a16:creationId xmlns:a16="http://schemas.microsoft.com/office/drawing/2014/main" id="{144F575D-D226-1731-7FD9-5D328C9979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247"/>
          <a:stretch/>
        </p:blipFill>
        <p:spPr>
          <a:xfrm flipH="1">
            <a:off x="13015741" y="3631011"/>
            <a:ext cx="1223298" cy="398286"/>
          </a:xfrm>
          <a:prstGeom prst="rect">
            <a:avLst/>
          </a:prstGeom>
        </p:spPr>
      </p:pic>
      <p:pic>
        <p:nvPicPr>
          <p:cNvPr id="6" name="Graphic 5">
            <a:extLst>
              <a:ext uri="{FF2B5EF4-FFF2-40B4-BE49-F238E27FC236}">
                <a16:creationId xmlns:a16="http://schemas.microsoft.com/office/drawing/2014/main" id="{115EAFF5-019E-4713-599F-AF1CC84C4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4669" y="1934228"/>
            <a:ext cx="2277649" cy="992023"/>
          </a:xfrm>
          <a:prstGeom prst="rect">
            <a:avLst/>
          </a:prstGeom>
        </p:spPr>
      </p:pic>
      <p:pic>
        <p:nvPicPr>
          <p:cNvPr id="7" name="Graphic 6">
            <a:extLst>
              <a:ext uri="{FF2B5EF4-FFF2-40B4-BE49-F238E27FC236}">
                <a16:creationId xmlns:a16="http://schemas.microsoft.com/office/drawing/2014/main" id="{9512C9CE-6F73-9A61-5F32-65899DF46C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70"/>
          <a:stretch/>
        </p:blipFill>
        <p:spPr>
          <a:xfrm rot="20700000" flipH="1">
            <a:off x="13319291" y="5446929"/>
            <a:ext cx="1223298" cy="532429"/>
          </a:xfrm>
          <a:prstGeom prst="rect">
            <a:avLst/>
          </a:prstGeom>
        </p:spPr>
      </p:pic>
      <p:pic>
        <p:nvPicPr>
          <p:cNvPr id="9" name="Graphic 8" descr="Windy outline">
            <a:extLst>
              <a:ext uri="{FF2B5EF4-FFF2-40B4-BE49-F238E27FC236}">
                <a16:creationId xmlns:a16="http://schemas.microsoft.com/office/drawing/2014/main" id="{5F5CF4FA-C752-96DC-7A15-A0BAD8EFE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586254" y="2812908"/>
            <a:ext cx="914400" cy="914400"/>
          </a:xfrm>
          <a:prstGeom prst="rect">
            <a:avLst/>
          </a:prstGeom>
        </p:spPr>
      </p:pic>
      <p:pic>
        <p:nvPicPr>
          <p:cNvPr id="11" name="Graphic 10">
            <a:extLst>
              <a:ext uri="{FF2B5EF4-FFF2-40B4-BE49-F238E27FC236}">
                <a16:creationId xmlns:a16="http://schemas.microsoft.com/office/drawing/2014/main" id="{17E1BC6A-947D-36CB-B39C-B977ADE880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475029" flipH="1">
            <a:off x="1746393" y="2021594"/>
            <a:ext cx="782159" cy="711333"/>
          </a:xfrm>
          <a:prstGeom prst="rect">
            <a:avLst/>
          </a:prstGeom>
        </p:spPr>
      </p:pic>
      <p:pic>
        <p:nvPicPr>
          <p:cNvPr id="13" name="Graphic 12">
            <a:extLst>
              <a:ext uri="{FF2B5EF4-FFF2-40B4-BE49-F238E27FC236}">
                <a16:creationId xmlns:a16="http://schemas.microsoft.com/office/drawing/2014/main" id="{788B516E-496D-FCDA-6A77-EE09DF1C07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00000">
            <a:off x="10489998" y="2274734"/>
            <a:ext cx="661371" cy="914400"/>
          </a:xfrm>
          <a:prstGeom prst="rect">
            <a:avLst/>
          </a:prstGeom>
        </p:spPr>
      </p:pic>
    </p:spTree>
    <p:extLst>
      <p:ext uri="{BB962C8B-B14F-4D97-AF65-F5344CB8AC3E}">
        <p14:creationId xmlns:p14="http://schemas.microsoft.com/office/powerpoint/2010/main" val="281294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9154151" y="1449886"/>
            <a:ext cx="3037850" cy="4032281"/>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4121411" y="4406995"/>
            <a:ext cx="4936509" cy="1952554"/>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2">
            <a:extLst>
              <a:ext uri="{28A0092B-C50C-407E-A947-70E740481C1C}">
                <a14:useLocalDpi xmlns:a14="http://schemas.microsoft.com/office/drawing/2010/main" val="0"/>
              </a:ext>
            </a:extLst>
          </a:blip>
          <a:srcRect r="3087" b="57644"/>
          <a:stretch/>
        </p:blipFill>
        <p:spPr>
          <a:xfrm>
            <a:off x="0" y="0"/>
            <a:ext cx="5135765" cy="2904765"/>
          </a:xfrm>
          <a:prstGeom prst="rect">
            <a:avLst/>
          </a:prstGeom>
          <a:solidFill>
            <a:schemeClr val="bg1"/>
          </a:solidFill>
        </p:spPr>
      </p:pic>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rotWithShape="1">
          <a:blip r:embed="rId3">
            <a:extLst>
              <a:ext uri="{28A0092B-C50C-407E-A947-70E740481C1C}">
                <a14:useLocalDpi xmlns:a14="http://schemas.microsoft.com/office/drawing/2010/main" val="0"/>
              </a:ext>
            </a:extLst>
          </a:blip>
          <a:srcRect t="48778" b="31649"/>
          <a:stretch/>
        </p:blipFill>
        <p:spPr>
          <a:xfrm>
            <a:off x="4121411" y="4115986"/>
            <a:ext cx="4936509" cy="1366181"/>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rotWithShape="1">
          <a:blip r:embed="rId4"/>
          <a:srcRect l="11140" t="45312" r="8334" b="28923"/>
          <a:stretch/>
        </p:blipFill>
        <p:spPr>
          <a:xfrm>
            <a:off x="9460014" y="3429000"/>
            <a:ext cx="2546227" cy="1766924"/>
          </a:xfrm>
          <a:prstGeom prst="rect">
            <a:avLst/>
          </a:prstGeom>
        </p:spPr>
      </p:pic>
      <p:pic>
        <p:nvPicPr>
          <p:cNvPr id="20" name="Picture 19">
            <a:extLst>
              <a:ext uri="{FF2B5EF4-FFF2-40B4-BE49-F238E27FC236}">
                <a16:creationId xmlns:a16="http://schemas.microsoft.com/office/drawing/2014/main" id="{6F2B9A83-9D88-8EFA-6214-80345F4B6E37}"/>
              </a:ext>
            </a:extLst>
          </p:cNvPr>
          <p:cNvPicPr>
            <a:picLocks noChangeAspect="1"/>
          </p:cNvPicPr>
          <p:nvPr/>
        </p:nvPicPr>
        <p:blipFill>
          <a:blip r:embed="rId5"/>
          <a:stretch>
            <a:fillRect/>
          </a:stretch>
        </p:blipFill>
        <p:spPr>
          <a:xfrm>
            <a:off x="7933967" y="906321"/>
            <a:ext cx="1271910" cy="1253675"/>
          </a:xfrm>
          <a:prstGeom prst="rect">
            <a:avLst/>
          </a:prstGeom>
        </p:spPr>
      </p:pic>
      <p:pic>
        <p:nvPicPr>
          <p:cNvPr id="2" name="Picture 1" descr="A poster with text and images&#10;&#10;Description automatically generated with medium confidence">
            <a:extLst>
              <a:ext uri="{FF2B5EF4-FFF2-40B4-BE49-F238E27FC236}">
                <a16:creationId xmlns:a16="http://schemas.microsoft.com/office/drawing/2014/main" id="{FD8979F9-04F8-AC29-3D8F-EA4DE548E1E1}"/>
              </a:ext>
            </a:extLst>
          </p:cNvPr>
          <p:cNvPicPr>
            <a:picLocks noChangeAspect="1"/>
          </p:cNvPicPr>
          <p:nvPr/>
        </p:nvPicPr>
        <p:blipFill rotWithShape="1">
          <a:blip r:embed="rId3">
            <a:extLst>
              <a:ext uri="{28A0092B-C50C-407E-A947-70E740481C1C}">
                <a14:useLocalDpi xmlns:a14="http://schemas.microsoft.com/office/drawing/2010/main" val="0"/>
              </a:ext>
            </a:extLst>
          </a:blip>
          <a:srcRect l="29423" t="92423" r="32162" b="2221"/>
          <a:stretch/>
        </p:blipFill>
        <p:spPr>
          <a:xfrm>
            <a:off x="4476548" y="5482168"/>
            <a:ext cx="4450725" cy="877382"/>
          </a:xfrm>
          <a:prstGeom prst="rect">
            <a:avLst/>
          </a:prstGeom>
        </p:spPr>
      </p:pic>
      <p:pic>
        <p:nvPicPr>
          <p:cNvPr id="3" name="Picture 2">
            <a:extLst>
              <a:ext uri="{FF2B5EF4-FFF2-40B4-BE49-F238E27FC236}">
                <a16:creationId xmlns:a16="http://schemas.microsoft.com/office/drawing/2014/main" id="{01C2B509-B398-1B31-AD8B-1BE67C9BF3DE}"/>
              </a:ext>
            </a:extLst>
          </p:cNvPr>
          <p:cNvPicPr>
            <a:picLocks noChangeAspect="1"/>
          </p:cNvPicPr>
          <p:nvPr/>
        </p:nvPicPr>
        <p:blipFill rotWithShape="1">
          <a:blip r:embed="rId4"/>
          <a:srcRect l="8389" t="699" r="59431" b="86870"/>
          <a:stretch/>
        </p:blipFill>
        <p:spPr>
          <a:xfrm>
            <a:off x="9154150" y="1449886"/>
            <a:ext cx="1857506" cy="1556290"/>
          </a:xfrm>
          <a:prstGeom prst="rect">
            <a:avLst/>
          </a:prstGeom>
        </p:spPr>
      </p:pic>
      <p:pic>
        <p:nvPicPr>
          <p:cNvPr id="4" name="Picture 3" descr="A sign with a person and text&#10;&#10;Description automatically generated">
            <a:extLst>
              <a:ext uri="{FF2B5EF4-FFF2-40B4-BE49-F238E27FC236}">
                <a16:creationId xmlns:a16="http://schemas.microsoft.com/office/drawing/2014/main" id="{98E2BD89-21C5-DEB1-7E58-1F6586EB8854}"/>
              </a:ext>
            </a:extLst>
          </p:cNvPr>
          <p:cNvPicPr>
            <a:picLocks noChangeAspect="1"/>
          </p:cNvPicPr>
          <p:nvPr/>
        </p:nvPicPr>
        <p:blipFill rotWithShape="1">
          <a:blip r:embed="rId6">
            <a:extLst>
              <a:ext uri="{28A0092B-C50C-407E-A947-70E740481C1C}">
                <a14:useLocalDpi xmlns:a14="http://schemas.microsoft.com/office/drawing/2010/main" val="0"/>
              </a:ext>
            </a:extLst>
          </a:blip>
          <a:srcRect l="1585" t="28132" r="41349" b="15721"/>
          <a:stretch/>
        </p:blipFill>
        <p:spPr>
          <a:xfrm>
            <a:off x="5211392" y="818147"/>
            <a:ext cx="2722575" cy="1632858"/>
          </a:xfrm>
          <a:prstGeom prst="rect">
            <a:avLst/>
          </a:prstGeom>
        </p:spPr>
      </p:pic>
      <p:pic>
        <p:nvPicPr>
          <p:cNvPr id="6" name="Picture 5">
            <a:extLst>
              <a:ext uri="{FF2B5EF4-FFF2-40B4-BE49-F238E27FC236}">
                <a16:creationId xmlns:a16="http://schemas.microsoft.com/office/drawing/2014/main" id="{8B5DC10A-893C-259A-63D8-7BF00B0F2EB1}"/>
              </a:ext>
            </a:extLst>
          </p:cNvPr>
          <p:cNvPicPr>
            <a:picLocks noChangeAspect="1"/>
          </p:cNvPicPr>
          <p:nvPr/>
        </p:nvPicPr>
        <p:blipFill>
          <a:blip r:embed="rId7"/>
          <a:stretch>
            <a:fillRect/>
          </a:stretch>
        </p:blipFill>
        <p:spPr>
          <a:xfrm>
            <a:off x="2032545" y="3090642"/>
            <a:ext cx="2580009" cy="862594"/>
          </a:xfrm>
          <a:prstGeom prst="rect">
            <a:avLst/>
          </a:prstGeom>
        </p:spPr>
      </p:pic>
      <p:sp>
        <p:nvSpPr>
          <p:cNvPr id="19" name="Rectangle: Rounded Corners 18">
            <a:extLst>
              <a:ext uri="{FF2B5EF4-FFF2-40B4-BE49-F238E27FC236}">
                <a16:creationId xmlns:a16="http://schemas.microsoft.com/office/drawing/2014/main" id="{27D4572F-E50F-A7FF-B398-1942452ACE84}"/>
              </a:ext>
            </a:extLst>
          </p:cNvPr>
          <p:cNvSpPr/>
          <p:nvPr/>
        </p:nvSpPr>
        <p:spPr>
          <a:xfrm>
            <a:off x="434109" y="4115986"/>
            <a:ext cx="3315855" cy="2155372"/>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Personal protection measures are commonly recommended for mosquito-borne disease prevention</a:t>
            </a:r>
          </a:p>
        </p:txBody>
      </p:sp>
    </p:spTree>
    <p:extLst>
      <p:ext uri="{BB962C8B-B14F-4D97-AF65-F5344CB8AC3E}">
        <p14:creationId xmlns:p14="http://schemas.microsoft.com/office/powerpoint/2010/main" val="19436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50DB9-3A2C-BB08-7E8B-40661C4296E5}"/>
              </a:ext>
            </a:extLst>
          </p:cNvPr>
          <p:cNvPicPr>
            <a:picLocks noChangeAspect="1"/>
          </p:cNvPicPr>
          <p:nvPr/>
        </p:nvPicPr>
        <p:blipFill>
          <a:blip r:embed="rId2">
            <a:alphaModFix amt="30000"/>
          </a:blip>
          <a:stretch>
            <a:fillRect/>
          </a:stretch>
        </p:blipFill>
        <p:spPr>
          <a:xfrm>
            <a:off x="-1" y="0"/>
            <a:ext cx="12192001" cy="6858000"/>
          </a:xfrm>
          <a:prstGeom prst="rect">
            <a:avLst/>
          </a:prstGeom>
        </p:spPr>
      </p:pic>
      <p:sp>
        <p:nvSpPr>
          <p:cNvPr id="8" name="Rectangle: Rounded Corners 7">
            <a:extLst>
              <a:ext uri="{FF2B5EF4-FFF2-40B4-BE49-F238E27FC236}">
                <a16:creationId xmlns:a16="http://schemas.microsoft.com/office/drawing/2014/main" id="{CE5A5AF5-59CD-A38F-21EE-B693378869E9}"/>
              </a:ext>
            </a:extLst>
          </p:cNvPr>
          <p:cNvSpPr/>
          <p:nvPr/>
        </p:nvSpPr>
        <p:spPr>
          <a:xfrm>
            <a:off x="1014583" y="2097716"/>
            <a:ext cx="10162831" cy="266256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Commonly-recommended </a:t>
            </a:r>
            <a:r>
              <a:rPr lang="en-US" sz="2800" b="1" dirty="0">
                <a:solidFill>
                  <a:sysClr val="windowText" lastClr="000000"/>
                </a:solidFill>
              </a:rPr>
              <a:t>personal protective measures </a:t>
            </a:r>
          </a:p>
          <a:p>
            <a:r>
              <a:rPr lang="en-US" sz="2800" i="1" u="sng" dirty="0">
                <a:solidFill>
                  <a:sysClr val="windowText" lastClr="000000"/>
                </a:solidFill>
              </a:rPr>
              <a:t>are not included</a:t>
            </a:r>
            <a:r>
              <a:rPr lang="en-US" sz="2800" i="1" dirty="0">
                <a:solidFill>
                  <a:sysClr val="windowText" lastClr="000000"/>
                </a:solidFill>
              </a:rPr>
              <a:t> </a:t>
            </a:r>
            <a:r>
              <a:rPr lang="en-US" sz="2800" dirty="0">
                <a:solidFill>
                  <a:sysClr val="windowText" lastClr="000000"/>
                </a:solidFill>
              </a:rPr>
              <a:t>in </a:t>
            </a:r>
            <a:r>
              <a:rPr lang="en-US" sz="2800" b="1" dirty="0">
                <a:solidFill>
                  <a:sysClr val="windowText" lastClr="000000"/>
                </a:solidFill>
              </a:rPr>
              <a:t>mosquito-borne disease models.</a:t>
            </a:r>
          </a:p>
          <a:p>
            <a:endParaRPr lang="en-US" sz="2800" b="1" dirty="0">
              <a:solidFill>
                <a:sysClr val="windowText" lastClr="000000"/>
              </a:solidFill>
            </a:endParaRPr>
          </a:p>
          <a:p>
            <a:r>
              <a:rPr lang="en-US" sz="2800" i="1" dirty="0">
                <a:solidFill>
                  <a:sysClr val="windowText" lastClr="000000"/>
                </a:solidFill>
              </a:rPr>
              <a:t>How might they affect predictions of long term disease spread?</a:t>
            </a:r>
          </a:p>
        </p:txBody>
      </p:sp>
    </p:spTree>
    <p:extLst>
      <p:ext uri="{BB962C8B-B14F-4D97-AF65-F5344CB8AC3E}">
        <p14:creationId xmlns:p14="http://schemas.microsoft.com/office/powerpoint/2010/main" val="398308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one.0050464.s007">
            <a:hlinkClick r:id="" action="ppaction://media"/>
            <a:extLst>
              <a:ext uri="{FF2B5EF4-FFF2-40B4-BE49-F238E27FC236}">
                <a16:creationId xmlns:a16="http://schemas.microsoft.com/office/drawing/2014/main" id="{862679F5-11DE-BC57-E142-9BE567876E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3562" y="0"/>
            <a:ext cx="8524875" cy="6819900"/>
          </a:xfrm>
          <a:prstGeom prst="rect">
            <a:avLst/>
          </a:prstGeom>
        </p:spPr>
      </p:pic>
      <p:sp>
        <p:nvSpPr>
          <p:cNvPr id="4" name="TextBox 3">
            <a:extLst>
              <a:ext uri="{FF2B5EF4-FFF2-40B4-BE49-F238E27FC236}">
                <a16:creationId xmlns:a16="http://schemas.microsoft.com/office/drawing/2014/main" id="{D84C57C8-3087-4BA5-FE91-C8B4913B00CE}"/>
              </a:ext>
            </a:extLst>
          </p:cNvPr>
          <p:cNvSpPr txBox="1"/>
          <p:nvPr/>
        </p:nvSpPr>
        <p:spPr>
          <a:xfrm>
            <a:off x="9919062" y="5071878"/>
            <a:ext cx="2090058" cy="1446550"/>
          </a:xfrm>
          <a:prstGeom prst="rect">
            <a:avLst/>
          </a:prstGeom>
          <a:noFill/>
        </p:spPr>
        <p:txBody>
          <a:bodyPr wrap="square">
            <a:spAutoFit/>
          </a:bodyPr>
          <a:lstStyle/>
          <a:p>
            <a:r>
              <a:rPr lang="en-US" sz="1100" dirty="0" err="1">
                <a:solidFill>
                  <a:schemeClr val="bg1"/>
                </a:solidFill>
              </a:rPr>
              <a:t>Choumet</a:t>
            </a:r>
            <a:r>
              <a:rPr lang="en-US" sz="1100" dirty="0">
                <a:solidFill>
                  <a:schemeClr val="bg1"/>
                </a:solidFill>
              </a:rPr>
              <a:t> et al. (2012). Visualizing non infectious and infectious Anopheles gambiae blood feedings in naive and saliva-immunized mice.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(12), e50464. https://doi.org/10.1371/journal.pone.0050464</a:t>
            </a:r>
          </a:p>
        </p:txBody>
      </p:sp>
    </p:spTree>
    <p:extLst>
      <p:ext uri="{BB962C8B-B14F-4D97-AF65-F5344CB8AC3E}">
        <p14:creationId xmlns:p14="http://schemas.microsoft.com/office/powerpoint/2010/main" val="233763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513D-8E12-E62E-896D-A712195C13FF}"/>
              </a:ext>
            </a:extLst>
          </p:cNvPr>
          <p:cNvSpPr>
            <a:spLocks noGrp="1"/>
          </p:cNvSpPr>
          <p:nvPr>
            <p:ph type="title"/>
          </p:nvPr>
        </p:nvSpPr>
        <p:spPr>
          <a:xfrm>
            <a:off x="831850" y="1709739"/>
            <a:ext cx="10515600" cy="1239524"/>
          </a:xfrm>
        </p:spPr>
        <p:txBody>
          <a:bodyPr>
            <a:normAutofit/>
          </a:bodyPr>
          <a:lstStyle/>
          <a:p>
            <a:r>
              <a:rPr lang="en-US" sz="4000" b="0" i="0" dirty="0">
                <a:solidFill>
                  <a:srgbClr val="000000"/>
                </a:solidFill>
                <a:effectLst/>
                <a:latin typeface="Aptos" panose="020B0004020202020204" pitchFamily="34" charset="0"/>
              </a:rPr>
              <a:t>How do we integrate mosquito feeding behaviors into disease transmission models?</a:t>
            </a:r>
            <a:endParaRPr lang="en-US" sz="4000" dirty="0"/>
          </a:p>
        </p:txBody>
      </p:sp>
      <p:sp>
        <p:nvSpPr>
          <p:cNvPr id="3" name="Text Placeholder 2">
            <a:extLst>
              <a:ext uri="{FF2B5EF4-FFF2-40B4-BE49-F238E27FC236}">
                <a16:creationId xmlns:a16="http://schemas.microsoft.com/office/drawing/2014/main" id="{74DCC114-8653-6116-9D91-BC5FE14512D7}"/>
              </a:ext>
            </a:extLst>
          </p:cNvPr>
          <p:cNvSpPr>
            <a:spLocks noGrp="1"/>
          </p:cNvSpPr>
          <p:nvPr>
            <p:ph type="body" idx="1"/>
          </p:nvPr>
        </p:nvSpPr>
        <p:spPr>
          <a:xfrm>
            <a:off x="397188" y="3509492"/>
            <a:ext cx="11384924" cy="3161763"/>
          </a:xfrm>
        </p:spPr>
        <p:txBody>
          <a:bodyPr>
            <a:normAutofit/>
          </a:bodyPr>
          <a:lstStyle/>
          <a:p>
            <a:r>
              <a:rPr lang="en-US" sz="2200" dirty="0"/>
              <a:t>To determine the effects of                                                          on population-level transmission risk</a:t>
            </a:r>
          </a:p>
          <a:p>
            <a:endParaRPr lang="en-US" sz="2200" dirty="0"/>
          </a:p>
          <a:p>
            <a:r>
              <a:rPr lang="en-US" sz="2200" dirty="0">
                <a:solidFill>
                  <a:schemeClr val="tx1"/>
                </a:solidFill>
              </a:rPr>
              <a:t>The </a:t>
            </a:r>
            <a:r>
              <a:rPr lang="en-US" sz="2200" b="1" dirty="0">
                <a:solidFill>
                  <a:schemeClr val="tx1"/>
                </a:solidFill>
              </a:rPr>
              <a:t>gonotrophic cycle duration</a:t>
            </a:r>
            <a:r>
              <a:rPr lang="en-US" sz="2200" dirty="0">
                <a:solidFill>
                  <a:schemeClr val="tx1"/>
                </a:solidFill>
              </a:rPr>
              <a:t> – how long it takes a mosquito to go from entering blood-feeding – is the primary data used to parameterize blood-feeding in models</a:t>
            </a:r>
          </a:p>
        </p:txBody>
      </p:sp>
      <p:sp>
        <p:nvSpPr>
          <p:cNvPr id="5" name="TextBox 4">
            <a:extLst>
              <a:ext uri="{FF2B5EF4-FFF2-40B4-BE49-F238E27FC236}">
                <a16:creationId xmlns:a16="http://schemas.microsoft.com/office/drawing/2014/main" id="{0C4B372E-91E7-C9BA-F775-0C793D4F92AE}"/>
              </a:ext>
            </a:extLst>
          </p:cNvPr>
          <p:cNvSpPr txBox="1"/>
          <p:nvPr/>
        </p:nvSpPr>
        <p:spPr>
          <a:xfrm>
            <a:off x="3490176" y="3429000"/>
            <a:ext cx="4055236" cy="646331"/>
          </a:xfrm>
          <a:prstGeom prst="rect">
            <a:avLst/>
          </a:prstGeom>
          <a:noFill/>
        </p:spPr>
        <p:txBody>
          <a:bodyPr wrap="square">
            <a:spAutoFit/>
          </a:bodyPr>
          <a:lstStyle/>
          <a:p>
            <a:pPr lvl="1"/>
            <a:r>
              <a:rPr lang="en-US" dirty="0">
                <a:solidFill>
                  <a:schemeClr val="tx1">
                    <a:lumMod val="50000"/>
                    <a:lumOff val="50000"/>
                  </a:schemeClr>
                </a:solidFill>
              </a:rPr>
              <a:t>multiple blood-feeding</a:t>
            </a:r>
          </a:p>
          <a:p>
            <a:pPr lvl="1"/>
            <a:r>
              <a:rPr lang="en-US" dirty="0">
                <a:solidFill>
                  <a:schemeClr val="tx1">
                    <a:lumMod val="50000"/>
                    <a:lumOff val="50000"/>
                  </a:schemeClr>
                </a:solidFill>
              </a:rPr>
              <a:t>personal protective measures</a:t>
            </a:r>
          </a:p>
        </p:txBody>
      </p:sp>
      <p:sp>
        <p:nvSpPr>
          <p:cNvPr id="6" name="Oval 5">
            <a:extLst>
              <a:ext uri="{FF2B5EF4-FFF2-40B4-BE49-F238E27FC236}">
                <a16:creationId xmlns:a16="http://schemas.microsoft.com/office/drawing/2014/main" id="{15F80E12-CC6A-36AD-07AE-9190410A40FF}"/>
              </a:ext>
            </a:extLst>
          </p:cNvPr>
          <p:cNvSpPr/>
          <p:nvPr/>
        </p:nvSpPr>
        <p:spPr>
          <a:xfrm>
            <a:off x="940156" y="5280336"/>
            <a:ext cx="1390919" cy="1390919"/>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Blood-feeding</a:t>
            </a:r>
          </a:p>
        </p:txBody>
      </p:sp>
      <p:cxnSp>
        <p:nvCxnSpPr>
          <p:cNvPr id="8" name="Connector: Curved 7">
            <a:extLst>
              <a:ext uri="{FF2B5EF4-FFF2-40B4-BE49-F238E27FC236}">
                <a16:creationId xmlns:a16="http://schemas.microsoft.com/office/drawing/2014/main" id="{03862DA5-69C9-3414-C733-C1AA7B0BEA62}"/>
              </a:ext>
            </a:extLst>
          </p:cNvPr>
          <p:cNvCxnSpPr>
            <a:cxnSpLocks/>
            <a:stCxn id="6" idx="5"/>
            <a:endCxn id="6" idx="7"/>
          </p:cNvCxnSpPr>
          <p:nvPr/>
        </p:nvCxnSpPr>
        <p:spPr>
          <a:xfrm rot="5400000" flipH="1">
            <a:off x="1635615" y="5975796"/>
            <a:ext cx="983529" cy="12700"/>
          </a:xfrm>
          <a:prstGeom prst="curvedConnector5">
            <a:avLst>
              <a:gd name="adj1" fmla="val -23243"/>
              <a:gd name="adj2" fmla="val -6229921"/>
              <a:gd name="adj3" fmla="val 123243"/>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C92D38-D506-AC85-D0E9-E909AEEC13D9}"/>
                  </a:ext>
                </a:extLst>
              </p:cNvPr>
              <p:cNvSpPr txBox="1"/>
              <p:nvPr/>
            </p:nvSpPr>
            <p:spPr>
              <a:xfrm>
                <a:off x="3116688" y="5653826"/>
                <a:ext cx="5557740" cy="531428"/>
              </a:xfrm>
              <a:prstGeom prst="rect">
                <a:avLst/>
              </a:prstGeom>
              <a:noFill/>
            </p:spPr>
            <p:txBody>
              <a:bodyPr wrap="none" rtlCol="0">
                <a:spAutoFit/>
              </a:bodyPr>
              <a:lstStyle/>
              <a:p>
                <a:r>
                  <a:rPr lang="en-US" dirty="0"/>
                  <a:t>Contact rate = Biting rate = </a:t>
                </a:r>
                <a14:m>
                  <m:oMath xmlns:m="http://schemas.openxmlformats.org/officeDocument/2006/math">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nor/>
                          </m:rPr>
                          <a:rPr lang="en-US" b="0" i="0" smtClean="0"/>
                          <m:t>Gonotrophic</m:t>
                        </m:r>
                        <m:r>
                          <m:rPr>
                            <m:nor/>
                          </m:rPr>
                          <a:rPr lang="en-US" b="0" i="0" smtClean="0"/>
                          <m:t> </m:t>
                        </m:r>
                        <m:r>
                          <m:rPr>
                            <m:nor/>
                          </m:rPr>
                          <a:rPr lang="en-US" b="0" i="0" smtClean="0"/>
                          <m:t>cycle</m:t>
                        </m:r>
                        <m:r>
                          <m:rPr>
                            <m:nor/>
                          </m:rPr>
                          <a:rPr lang="en-US" b="0" i="0" smtClean="0"/>
                          <m:t> </m:t>
                        </m:r>
                        <m:r>
                          <m:rPr>
                            <m:nor/>
                          </m:rPr>
                          <a:rPr lang="en-US" b="0" i="0" smtClean="0"/>
                          <m:t>duration</m:t>
                        </m:r>
                      </m:den>
                    </m:f>
                  </m:oMath>
                </a14:m>
                <a:endParaRPr lang="en-US" dirty="0"/>
              </a:p>
            </p:txBody>
          </p:sp>
        </mc:Choice>
        <mc:Fallback xmlns="">
          <p:sp>
            <p:nvSpPr>
              <p:cNvPr id="14" name="TextBox 13">
                <a:extLst>
                  <a:ext uri="{FF2B5EF4-FFF2-40B4-BE49-F238E27FC236}">
                    <a16:creationId xmlns:a16="http://schemas.microsoft.com/office/drawing/2014/main" id="{32C92D38-D506-AC85-D0E9-E909AEEC13D9}"/>
                  </a:ext>
                </a:extLst>
              </p:cNvPr>
              <p:cNvSpPr txBox="1">
                <a:spLocks noRot="1" noChangeAspect="1" noMove="1" noResize="1" noEditPoints="1" noAdjustHandles="1" noChangeArrowheads="1" noChangeShapeType="1" noTextEdit="1"/>
              </p:cNvSpPr>
              <p:nvPr/>
            </p:nvSpPr>
            <p:spPr>
              <a:xfrm>
                <a:off x="3116688" y="5653826"/>
                <a:ext cx="5557740" cy="531428"/>
              </a:xfrm>
              <a:prstGeom prst="rect">
                <a:avLst/>
              </a:prstGeom>
              <a:blipFill>
                <a:blip r:embed="rId2"/>
                <a:stretch>
                  <a:fillRect l="-877" b="-10227"/>
                </a:stretch>
              </a:blipFill>
            </p:spPr>
            <p:txBody>
              <a:bodyPr/>
              <a:lstStyle/>
              <a:p>
                <a:r>
                  <a:rPr lang="en-US">
                    <a:noFill/>
                  </a:rPr>
                  <a:t> </a:t>
                </a:r>
              </a:p>
            </p:txBody>
          </p:sp>
        </mc:Fallback>
      </mc:AlternateContent>
    </p:spTree>
    <p:extLst>
      <p:ext uri="{BB962C8B-B14F-4D97-AF65-F5344CB8AC3E}">
        <p14:creationId xmlns:p14="http://schemas.microsoft.com/office/powerpoint/2010/main" val="5981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xEl>
                                              <p:pRg st="1" end="1"/>
                                            </p:txEl>
                                          </p:spTgt>
                                        </p:tgtEl>
                                      </p:cBhvr>
                                    </p:animEffect>
                                    <p:animScale>
                                      <p:cBhvr>
                                        <p:cTn id="12" dur="250" autoRev="1" fill="hold"/>
                                        <p:tgtEl>
                                          <p:spTgt spid="5">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513D-8E12-E62E-896D-A712195C13FF}"/>
              </a:ext>
            </a:extLst>
          </p:cNvPr>
          <p:cNvSpPr>
            <a:spLocks noGrp="1"/>
          </p:cNvSpPr>
          <p:nvPr>
            <p:ph type="title"/>
          </p:nvPr>
        </p:nvSpPr>
        <p:spPr>
          <a:xfrm>
            <a:off x="838200" y="4208241"/>
            <a:ext cx="10515600" cy="1864148"/>
          </a:xfrm>
        </p:spPr>
        <p:txBody>
          <a:bodyPr>
            <a:normAutofit/>
          </a:bodyPr>
          <a:lstStyle/>
          <a:p>
            <a:r>
              <a:rPr lang="en-US" sz="4000" b="0" i="0" dirty="0">
                <a:solidFill>
                  <a:srgbClr val="000000"/>
                </a:solidFill>
                <a:effectLst/>
                <a:latin typeface="Aptos" panose="020B0004020202020204" pitchFamily="34" charset="0"/>
              </a:rPr>
              <a:t>How do we go from this coarse description of mosquito feeding behaviors </a:t>
            </a:r>
            <a:r>
              <a:rPr lang="en-US" sz="4000" dirty="0">
                <a:solidFill>
                  <a:srgbClr val="000000"/>
                </a:solidFill>
                <a:latin typeface="Aptos" panose="020B0004020202020204" pitchFamily="34" charset="0"/>
              </a:rPr>
              <a:t>to a mechanistic model?</a:t>
            </a:r>
            <a:endParaRPr lang="en-US" sz="4000" dirty="0"/>
          </a:p>
        </p:txBody>
      </p:sp>
      <p:sp>
        <p:nvSpPr>
          <p:cNvPr id="3" name="Text Placeholder 2">
            <a:extLst>
              <a:ext uri="{FF2B5EF4-FFF2-40B4-BE49-F238E27FC236}">
                <a16:creationId xmlns:a16="http://schemas.microsoft.com/office/drawing/2014/main" id="{74DCC114-8653-6116-9D91-BC5FE14512D7}"/>
              </a:ext>
            </a:extLst>
          </p:cNvPr>
          <p:cNvSpPr>
            <a:spLocks noGrp="1"/>
          </p:cNvSpPr>
          <p:nvPr>
            <p:ph type="body" idx="1"/>
          </p:nvPr>
        </p:nvSpPr>
        <p:spPr>
          <a:xfrm>
            <a:off x="506658" y="267237"/>
            <a:ext cx="11384924" cy="3161763"/>
          </a:xfrm>
        </p:spPr>
        <p:txBody>
          <a:bodyPr>
            <a:normAutofit/>
          </a:bodyPr>
          <a:lstStyle/>
          <a:p>
            <a:endParaRPr lang="en-US" sz="2200" dirty="0"/>
          </a:p>
          <a:p>
            <a:endParaRPr lang="en-US" sz="2200" dirty="0"/>
          </a:p>
          <a:p>
            <a:r>
              <a:rPr lang="en-US" sz="2200" dirty="0">
                <a:solidFill>
                  <a:schemeClr val="tx1"/>
                </a:solidFill>
              </a:rPr>
              <a:t>The </a:t>
            </a:r>
            <a:r>
              <a:rPr lang="en-US" sz="2200" b="1" dirty="0">
                <a:solidFill>
                  <a:schemeClr val="tx1"/>
                </a:solidFill>
              </a:rPr>
              <a:t>gonotrophic cycle duration</a:t>
            </a:r>
            <a:r>
              <a:rPr lang="en-US" sz="2200" dirty="0">
                <a:solidFill>
                  <a:schemeClr val="tx1"/>
                </a:solidFill>
              </a:rPr>
              <a:t> – how long it takes a mosquito to go from entering blood-feeding – is the primary data used to parameterize blood-feeding in models</a:t>
            </a:r>
          </a:p>
        </p:txBody>
      </p:sp>
      <p:sp>
        <p:nvSpPr>
          <p:cNvPr id="6" name="Oval 5">
            <a:extLst>
              <a:ext uri="{FF2B5EF4-FFF2-40B4-BE49-F238E27FC236}">
                <a16:creationId xmlns:a16="http://schemas.microsoft.com/office/drawing/2014/main" id="{15F80E12-CC6A-36AD-07AE-9190410A40FF}"/>
              </a:ext>
            </a:extLst>
          </p:cNvPr>
          <p:cNvSpPr/>
          <p:nvPr/>
        </p:nvSpPr>
        <p:spPr>
          <a:xfrm>
            <a:off x="1049626" y="2038081"/>
            <a:ext cx="1390919" cy="1390919"/>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Blood-feeding</a:t>
            </a:r>
          </a:p>
        </p:txBody>
      </p:sp>
      <p:cxnSp>
        <p:nvCxnSpPr>
          <p:cNvPr id="8" name="Connector: Curved 7">
            <a:extLst>
              <a:ext uri="{FF2B5EF4-FFF2-40B4-BE49-F238E27FC236}">
                <a16:creationId xmlns:a16="http://schemas.microsoft.com/office/drawing/2014/main" id="{03862DA5-69C9-3414-C733-C1AA7B0BEA62}"/>
              </a:ext>
            </a:extLst>
          </p:cNvPr>
          <p:cNvCxnSpPr>
            <a:cxnSpLocks/>
            <a:stCxn id="6" idx="5"/>
            <a:endCxn id="6" idx="7"/>
          </p:cNvCxnSpPr>
          <p:nvPr/>
        </p:nvCxnSpPr>
        <p:spPr>
          <a:xfrm rot="5400000" flipH="1">
            <a:off x="1745085" y="2733541"/>
            <a:ext cx="983529" cy="12700"/>
          </a:xfrm>
          <a:prstGeom prst="curvedConnector5">
            <a:avLst>
              <a:gd name="adj1" fmla="val -23243"/>
              <a:gd name="adj2" fmla="val -6229921"/>
              <a:gd name="adj3" fmla="val 123243"/>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C92D38-D506-AC85-D0E9-E909AEEC13D9}"/>
                  </a:ext>
                </a:extLst>
              </p:cNvPr>
              <p:cNvSpPr txBox="1"/>
              <p:nvPr/>
            </p:nvSpPr>
            <p:spPr>
              <a:xfrm>
                <a:off x="3226158" y="2411571"/>
                <a:ext cx="5557740" cy="531428"/>
              </a:xfrm>
              <a:prstGeom prst="rect">
                <a:avLst/>
              </a:prstGeom>
              <a:noFill/>
            </p:spPr>
            <p:txBody>
              <a:bodyPr wrap="none" rtlCol="0">
                <a:spAutoFit/>
              </a:bodyPr>
              <a:lstStyle/>
              <a:p>
                <a:r>
                  <a:rPr lang="en-US" dirty="0"/>
                  <a:t>Contact rate = Biting rate = </a:t>
                </a:r>
                <a14:m>
                  <m:oMath xmlns:m="http://schemas.openxmlformats.org/officeDocument/2006/math">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nor/>
                          </m:rPr>
                          <a:rPr lang="en-US" b="0" i="0" smtClean="0"/>
                          <m:t>Gonotrophic</m:t>
                        </m:r>
                        <m:r>
                          <m:rPr>
                            <m:nor/>
                          </m:rPr>
                          <a:rPr lang="en-US" b="0" i="0" smtClean="0"/>
                          <m:t> </m:t>
                        </m:r>
                        <m:r>
                          <m:rPr>
                            <m:nor/>
                          </m:rPr>
                          <a:rPr lang="en-US" b="0" i="0" smtClean="0"/>
                          <m:t>cycle</m:t>
                        </m:r>
                        <m:r>
                          <m:rPr>
                            <m:nor/>
                          </m:rPr>
                          <a:rPr lang="en-US" b="0" i="0" smtClean="0"/>
                          <m:t> </m:t>
                        </m:r>
                        <m:r>
                          <m:rPr>
                            <m:nor/>
                          </m:rPr>
                          <a:rPr lang="en-US" b="0" i="0" smtClean="0"/>
                          <m:t>duration</m:t>
                        </m:r>
                      </m:den>
                    </m:f>
                  </m:oMath>
                </a14:m>
                <a:endParaRPr lang="en-US" dirty="0"/>
              </a:p>
            </p:txBody>
          </p:sp>
        </mc:Choice>
        <mc:Fallback xmlns="">
          <p:sp>
            <p:nvSpPr>
              <p:cNvPr id="14" name="TextBox 13">
                <a:extLst>
                  <a:ext uri="{FF2B5EF4-FFF2-40B4-BE49-F238E27FC236}">
                    <a16:creationId xmlns:a16="http://schemas.microsoft.com/office/drawing/2014/main" id="{32C92D38-D506-AC85-D0E9-E909AEEC13D9}"/>
                  </a:ext>
                </a:extLst>
              </p:cNvPr>
              <p:cNvSpPr txBox="1">
                <a:spLocks noRot="1" noChangeAspect="1" noMove="1" noResize="1" noEditPoints="1" noAdjustHandles="1" noChangeArrowheads="1" noChangeShapeType="1" noTextEdit="1"/>
              </p:cNvSpPr>
              <p:nvPr/>
            </p:nvSpPr>
            <p:spPr>
              <a:xfrm>
                <a:off x="3226158" y="2411571"/>
                <a:ext cx="5557740" cy="531428"/>
              </a:xfrm>
              <a:prstGeom prst="rect">
                <a:avLst/>
              </a:prstGeom>
              <a:blipFill>
                <a:blip r:embed="rId2"/>
                <a:stretch>
                  <a:fillRect l="-877" b="-9195"/>
                </a:stretch>
              </a:blipFill>
            </p:spPr>
            <p:txBody>
              <a:bodyPr/>
              <a:lstStyle/>
              <a:p>
                <a:r>
                  <a:rPr lang="en-US">
                    <a:noFill/>
                  </a:rPr>
                  <a:t> </a:t>
                </a:r>
              </a:p>
            </p:txBody>
          </p:sp>
        </mc:Fallback>
      </mc:AlternateContent>
    </p:spTree>
    <p:extLst>
      <p:ext uri="{BB962C8B-B14F-4D97-AF65-F5344CB8AC3E}">
        <p14:creationId xmlns:p14="http://schemas.microsoft.com/office/powerpoint/2010/main" val="1881346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blood-feeding process</a:t>
            </a:r>
          </a:p>
        </p:txBody>
      </p:sp>
      <p:sp>
        <p:nvSpPr>
          <p:cNvPr id="108" name="TextBox 107">
            <a:extLst>
              <a:ext uri="{FF2B5EF4-FFF2-40B4-BE49-F238E27FC236}">
                <a16:creationId xmlns:a16="http://schemas.microsoft.com/office/drawing/2014/main" id="{A6FF958A-ECE5-068D-5490-93A35E2EAAA0}"/>
              </a:ext>
            </a:extLst>
          </p:cNvPr>
          <p:cNvSpPr txBox="1"/>
          <p:nvPr/>
        </p:nvSpPr>
        <p:spPr>
          <a:xfrm>
            <a:off x="6112533" y="1493836"/>
            <a:ext cx="5655656" cy="1015663"/>
          </a:xfrm>
          <a:prstGeom prst="rect">
            <a:avLst/>
          </a:prstGeom>
          <a:noFill/>
        </p:spPr>
        <p:txBody>
          <a:bodyPr wrap="square">
            <a:spAutoFit/>
          </a:bodyPr>
          <a:lstStyle/>
          <a:p>
            <a:r>
              <a:rPr lang="en-US" sz="2000" i="1" dirty="0"/>
              <a:t>“Successful hematophagy culminates in an intricate </a:t>
            </a:r>
            <a:r>
              <a:rPr lang="en-US" sz="2000" b="1" i="1" dirty="0"/>
              <a:t>cascade</a:t>
            </a:r>
            <a:r>
              <a:rPr lang="en-US" sz="2000" i="1" dirty="0"/>
              <a:t> of events.” </a:t>
            </a:r>
            <a:br>
              <a:rPr lang="en-US" sz="2000" i="1" dirty="0"/>
            </a:br>
            <a:r>
              <a:rPr lang="en-US" sz="2000" dirty="0"/>
              <a:t>– John D. Edman and Andrew Spielman</a:t>
            </a:r>
            <a:endParaRPr lang="en-US" sz="2000" i="1" dirty="0"/>
          </a:p>
        </p:txBody>
      </p:sp>
      <p:pic>
        <p:nvPicPr>
          <p:cNvPr id="9" name="Graphic 8" descr="Golden Ratio outline">
            <a:extLst>
              <a:ext uri="{FF2B5EF4-FFF2-40B4-BE49-F238E27FC236}">
                <a16:creationId xmlns:a16="http://schemas.microsoft.com/office/drawing/2014/main" id="{25BBFF0E-F97E-2731-B810-8C8756D252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2" y="3337976"/>
            <a:ext cx="4486552" cy="4012373"/>
          </a:xfrm>
          <a:prstGeom prst="rect">
            <a:avLst/>
          </a:prstGeom>
        </p:spPr>
      </p:pic>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18" y="4882498"/>
            <a:ext cx="3482208" cy="1516665"/>
          </a:xfrm>
        </p:spPr>
      </p:pic>
      <p:sp>
        <p:nvSpPr>
          <p:cNvPr id="11" name="Rectangle: Rounded Corners 10">
            <a:extLst>
              <a:ext uri="{FF2B5EF4-FFF2-40B4-BE49-F238E27FC236}">
                <a16:creationId xmlns:a16="http://schemas.microsoft.com/office/drawing/2014/main" id="{6519E673-EA67-BB24-35DB-2AA5A684CAC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12" name="Rectangle: Rounded Corners 11">
            <a:extLst>
              <a:ext uri="{FF2B5EF4-FFF2-40B4-BE49-F238E27FC236}">
                <a16:creationId xmlns:a16="http://schemas.microsoft.com/office/drawing/2014/main" id="{905DA857-9A11-E566-1AF9-2C6BB5B58B66}"/>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13" name="Rectangle: Rounded Corners 12">
            <a:extLst>
              <a:ext uri="{FF2B5EF4-FFF2-40B4-BE49-F238E27FC236}">
                <a16:creationId xmlns:a16="http://schemas.microsoft.com/office/drawing/2014/main" id="{B7BAA2B6-FC8B-1104-F592-7CA1DA2D1087}"/>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6" name="Rectangle: Rounded Corners 15">
            <a:extLst>
              <a:ext uri="{FF2B5EF4-FFF2-40B4-BE49-F238E27FC236}">
                <a16:creationId xmlns:a16="http://schemas.microsoft.com/office/drawing/2014/main" id="{E749345A-1087-5F0F-FA4B-E6F226358E5C}"/>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7" name="Connector: Elbow 16">
            <a:extLst>
              <a:ext uri="{FF2B5EF4-FFF2-40B4-BE49-F238E27FC236}">
                <a16:creationId xmlns:a16="http://schemas.microsoft.com/office/drawing/2014/main" id="{3A0D8377-3B9F-DD74-6B84-39C621D12A95}"/>
              </a:ext>
            </a:extLst>
          </p:cNvPr>
          <p:cNvCxnSpPr>
            <a:cxnSpLocks/>
            <a:stCxn id="12" idx="3"/>
            <a:endCxn id="13"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E930022-6418-0680-FFE3-DF45CD317661}"/>
              </a:ext>
            </a:extLst>
          </p:cNvPr>
          <p:cNvCxnSpPr>
            <a:cxnSpLocks/>
            <a:stCxn id="11" idx="3"/>
            <a:endCxn id="12"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9D942-7425-CBBF-1FE2-0096B0C51E5D}"/>
              </a:ext>
            </a:extLst>
          </p:cNvPr>
          <p:cNvCxnSpPr>
            <a:cxnSpLocks/>
            <a:stCxn id="13" idx="3"/>
            <a:endCxn id="16"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2FE50B-E827-4252-9A5D-E3C678CC6804}"/>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22" name="Connector: Elbow 21">
            <a:extLst>
              <a:ext uri="{FF2B5EF4-FFF2-40B4-BE49-F238E27FC236}">
                <a16:creationId xmlns:a16="http://schemas.microsoft.com/office/drawing/2014/main" id="{A2716139-BD02-83AD-DAF4-9508CE91179F}"/>
              </a:ext>
            </a:extLst>
          </p:cNvPr>
          <p:cNvCxnSpPr>
            <a:cxnSpLocks/>
            <a:stCxn id="16" idx="3"/>
            <a:endCxn id="2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5BA084-C2BC-5EFC-2CD7-0AC6352594E0}"/>
              </a:ext>
            </a:extLst>
          </p:cNvPr>
          <p:cNvCxnSpPr>
            <a:cxnSpLocks/>
            <a:endCxn id="11"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8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C8B-1BC8-0AAC-5A63-D43065C87339}"/>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92E1870-1D64-EA45-3E77-CA3CD2DC3A8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p:sp>
        <p:nvSpPr>
          <p:cNvPr id="6" name="Rectangle: Rounded Corners 5">
            <a:extLst>
              <a:ext uri="{FF2B5EF4-FFF2-40B4-BE49-F238E27FC236}">
                <a16:creationId xmlns:a16="http://schemas.microsoft.com/office/drawing/2014/main" id="{84B8435E-589E-08DB-8909-E25F45F86F9C}"/>
              </a:ext>
            </a:extLst>
          </p:cNvPr>
          <p:cNvSpPr/>
          <p:nvPr/>
        </p:nvSpPr>
        <p:spPr>
          <a:xfrm>
            <a:off x="2341826" y="150809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4023481" y="256416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5705136" y="362023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7386362" y="4666055"/>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0"/>
          </p:cNvCxnSpPr>
          <p:nvPr/>
        </p:nvCxnSpPr>
        <p:spPr>
          <a:xfrm>
            <a:off x="5778709" y="3136981"/>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0"/>
          </p:cNvCxnSpPr>
          <p:nvPr/>
        </p:nvCxnSpPr>
        <p:spPr>
          <a:xfrm>
            <a:off x="4097054" y="2080913"/>
            <a:ext cx="804041"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0"/>
          </p:cNvCxnSpPr>
          <p:nvPr/>
        </p:nvCxnSpPr>
        <p:spPr>
          <a:xfrm>
            <a:off x="7460364" y="4193049"/>
            <a:ext cx="80361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7D232D-7928-C47E-6A10-CEA5C744CD7D}"/>
              </a:ext>
            </a:extLst>
          </p:cNvPr>
          <p:cNvCxnSpPr>
            <a:cxnSpLocks/>
            <a:stCxn id="7" idx="1"/>
            <a:endCxn id="6" idx="2"/>
          </p:cNvCxnSpPr>
          <p:nvPr/>
        </p:nvCxnSpPr>
        <p:spPr>
          <a:xfrm rot="10800000">
            <a:off x="3219441" y="2653727"/>
            <a:ext cx="804041" cy="4832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F1B8E4E-A758-0BFC-A1FB-309C1FDA3FA7}"/>
              </a:ext>
            </a:extLst>
          </p:cNvPr>
          <p:cNvCxnSpPr>
            <a:cxnSpLocks/>
            <a:stCxn id="8" idx="1"/>
            <a:endCxn id="7" idx="2"/>
          </p:cNvCxnSpPr>
          <p:nvPr/>
        </p:nvCxnSpPr>
        <p:spPr>
          <a:xfrm rot="10800000">
            <a:off x="4901096" y="3709795"/>
            <a:ext cx="804041"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9941897-3352-067B-2E41-160603FEEF93}"/>
              </a:ext>
            </a:extLst>
          </p:cNvPr>
          <p:cNvCxnSpPr>
            <a:cxnSpLocks/>
            <a:stCxn id="8" idx="2"/>
            <a:endCxn id="6" idx="2"/>
          </p:cNvCxnSpPr>
          <p:nvPr/>
        </p:nvCxnSpPr>
        <p:spPr>
          <a:xfrm rot="5400000" flipH="1">
            <a:off x="3845027" y="2028140"/>
            <a:ext cx="2112136" cy="3363310"/>
          </a:xfrm>
          <a:prstGeom prst="bentConnector3">
            <a:avLst>
              <a:gd name="adj1" fmla="val -93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C4769-2EB7-58BC-9597-ED22FDBD9EBD}"/>
              </a:ext>
            </a:extLst>
          </p:cNvPr>
          <p:cNvSpPr txBox="1"/>
          <p:nvPr/>
        </p:nvSpPr>
        <p:spPr>
          <a:xfrm>
            <a:off x="10060812" y="4776634"/>
            <a:ext cx="2131188" cy="923330"/>
          </a:xfrm>
          <a:prstGeom prst="rect">
            <a:avLst/>
          </a:prstGeom>
          <a:noFill/>
        </p:spPr>
        <p:txBody>
          <a:bodyPr wrap="square" rtlCol="0">
            <a:spAutoFit/>
          </a:bodyPr>
          <a:lstStyle/>
          <a:p>
            <a:r>
              <a:rPr lang="en-US" dirty="0"/>
              <a:t>Repletion:</a:t>
            </a:r>
          </a:p>
          <a:p>
            <a:r>
              <a:rPr lang="en-US" dirty="0"/>
              <a:t>Proceed to oviposition stage</a:t>
            </a:r>
          </a:p>
        </p:txBody>
      </p:sp>
      <p:cxnSp>
        <p:nvCxnSpPr>
          <p:cNvPr id="42" name="Connector: Elbow 41">
            <a:extLst>
              <a:ext uri="{FF2B5EF4-FFF2-40B4-BE49-F238E27FC236}">
                <a16:creationId xmlns:a16="http://schemas.microsoft.com/office/drawing/2014/main" id="{25072E30-02CC-AC7C-C2FE-276FB343A251}"/>
              </a:ext>
            </a:extLst>
          </p:cNvPr>
          <p:cNvCxnSpPr>
            <a:cxnSpLocks/>
            <a:stCxn id="10" idx="3"/>
            <a:endCxn id="41" idx="1"/>
          </p:cNvCxnSpPr>
          <p:nvPr/>
        </p:nvCxnSpPr>
        <p:spPr>
          <a:xfrm flipV="1">
            <a:off x="9141590" y="5238299"/>
            <a:ext cx="919222" cy="57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E78EC4E-28A9-74A7-5DE6-DE72D43C961D}"/>
              </a:ext>
            </a:extLst>
          </p:cNvPr>
          <p:cNvCxnSpPr>
            <a:cxnSpLocks/>
            <a:stCxn id="10" idx="1"/>
            <a:endCxn id="7" idx="2"/>
          </p:cNvCxnSpPr>
          <p:nvPr/>
        </p:nvCxnSpPr>
        <p:spPr>
          <a:xfrm rot="10800000">
            <a:off x="4901096" y="3709795"/>
            <a:ext cx="2485267" cy="152907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5CC2523-259F-4BCB-1D43-2372EF4EDD10}"/>
              </a:ext>
            </a:extLst>
          </p:cNvPr>
          <p:cNvCxnSpPr>
            <a:cxnSpLocks/>
            <a:stCxn id="10" idx="2"/>
            <a:endCxn id="6" idx="2"/>
          </p:cNvCxnSpPr>
          <p:nvPr/>
        </p:nvCxnSpPr>
        <p:spPr>
          <a:xfrm rot="5400000" flipH="1">
            <a:off x="4162730" y="1710437"/>
            <a:ext cx="3157956" cy="5044536"/>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6A7A353-BB1A-6BD5-476F-B7666721895C}"/>
              </a:ext>
            </a:extLst>
          </p:cNvPr>
          <p:cNvSpPr txBox="1"/>
          <p:nvPr/>
        </p:nvSpPr>
        <p:spPr>
          <a:xfrm rot="16200000">
            <a:off x="1199997" y="4312111"/>
            <a:ext cx="1792350" cy="707886"/>
          </a:xfrm>
          <a:prstGeom prst="rect">
            <a:avLst/>
          </a:prstGeom>
          <a:noFill/>
        </p:spPr>
        <p:txBody>
          <a:bodyPr wrap="none" rtlCol="0">
            <a:spAutoFit/>
          </a:bodyPr>
          <a:lstStyle/>
          <a:p>
            <a:r>
              <a:rPr lang="en-US" sz="4000" b="1" dirty="0"/>
              <a:t>Failure</a:t>
            </a:r>
          </a:p>
        </p:txBody>
      </p:sp>
      <p:sp>
        <p:nvSpPr>
          <p:cNvPr id="104" name="TextBox 103">
            <a:extLst>
              <a:ext uri="{FF2B5EF4-FFF2-40B4-BE49-F238E27FC236}">
                <a16:creationId xmlns:a16="http://schemas.microsoft.com/office/drawing/2014/main" id="{C1174786-51EC-7538-4FC8-6E40AB687B26}"/>
              </a:ext>
            </a:extLst>
          </p:cNvPr>
          <p:cNvSpPr txBox="1"/>
          <p:nvPr/>
        </p:nvSpPr>
        <p:spPr>
          <a:xfrm>
            <a:off x="3259715" y="3908902"/>
            <a:ext cx="1527530" cy="923330"/>
          </a:xfrm>
          <a:prstGeom prst="rect">
            <a:avLst/>
          </a:prstGeom>
          <a:noFill/>
        </p:spPr>
        <p:txBody>
          <a:bodyPr wrap="square" rtlCol="0">
            <a:spAutoFit/>
          </a:bodyPr>
          <a:lstStyle/>
          <a:p>
            <a:r>
              <a:rPr lang="en-US" dirty="0"/>
              <a:t>Depart and quest for new host</a:t>
            </a:r>
          </a:p>
        </p:txBody>
      </p:sp>
      <p:sp>
        <p:nvSpPr>
          <p:cNvPr id="106" name="TextBox 105">
            <a:extLst>
              <a:ext uri="{FF2B5EF4-FFF2-40B4-BE49-F238E27FC236}">
                <a16:creationId xmlns:a16="http://schemas.microsoft.com/office/drawing/2014/main" id="{04300344-7296-75D8-3267-7BD820C8A045}"/>
              </a:ext>
            </a:extLst>
          </p:cNvPr>
          <p:cNvSpPr txBox="1"/>
          <p:nvPr/>
        </p:nvSpPr>
        <p:spPr>
          <a:xfrm>
            <a:off x="5038958" y="5644854"/>
            <a:ext cx="2283542" cy="369332"/>
          </a:xfrm>
          <a:prstGeom prst="rect">
            <a:avLst/>
          </a:prstGeom>
          <a:solidFill>
            <a:schemeClr val="bg1"/>
          </a:solidFill>
        </p:spPr>
        <p:txBody>
          <a:bodyPr wrap="square" rtlCol="0">
            <a:spAutoFit/>
          </a:bodyPr>
          <a:lstStyle/>
          <a:p>
            <a:r>
              <a:rPr lang="en-US" dirty="0"/>
              <a:t>Persist on same host</a:t>
            </a:r>
          </a:p>
        </p:txBody>
      </p:sp>
      <p:cxnSp>
        <p:nvCxnSpPr>
          <p:cNvPr id="19" name="Straight Arrow Connector 18">
            <a:extLst>
              <a:ext uri="{FF2B5EF4-FFF2-40B4-BE49-F238E27FC236}">
                <a16:creationId xmlns:a16="http://schemas.microsoft.com/office/drawing/2014/main" id="{61B1927C-0791-33C1-B087-59B02DFB9C38}"/>
              </a:ext>
            </a:extLst>
          </p:cNvPr>
          <p:cNvCxnSpPr>
            <a:cxnSpLocks/>
            <a:endCxn id="6" idx="1"/>
          </p:cNvCxnSpPr>
          <p:nvPr/>
        </p:nvCxnSpPr>
        <p:spPr>
          <a:xfrm>
            <a:off x="1727947" y="2080913"/>
            <a:ext cx="61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79A9D0-00EE-2F39-88C0-FC6909BF708B}"/>
              </a:ext>
            </a:extLst>
          </p:cNvPr>
          <p:cNvSpPr txBox="1"/>
          <p:nvPr/>
        </p:nvSpPr>
        <p:spPr>
          <a:xfrm>
            <a:off x="5446605"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12" name="TextBox 11">
            <a:extLst>
              <a:ext uri="{FF2B5EF4-FFF2-40B4-BE49-F238E27FC236}">
                <a16:creationId xmlns:a16="http://schemas.microsoft.com/office/drawing/2014/main" id="{14EEF03F-C69A-9B4C-A68F-3AF5A6032B50}"/>
              </a:ext>
            </a:extLst>
          </p:cNvPr>
          <p:cNvSpPr txBox="1"/>
          <p:nvPr/>
        </p:nvSpPr>
        <p:spPr>
          <a:xfrm>
            <a:off x="7081732"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
        <p:nvSpPr>
          <p:cNvPr id="3" name="TextBox 2">
            <a:extLst>
              <a:ext uri="{FF2B5EF4-FFF2-40B4-BE49-F238E27FC236}">
                <a16:creationId xmlns:a16="http://schemas.microsoft.com/office/drawing/2014/main" id="{532D9AC0-F1D7-79A1-4699-42C117F5019C}"/>
              </a:ext>
            </a:extLst>
          </p:cNvPr>
          <p:cNvSpPr txBox="1"/>
          <p:nvPr/>
        </p:nvSpPr>
        <p:spPr>
          <a:xfrm rot="2319741">
            <a:off x="6625364" y="2278280"/>
            <a:ext cx="2167581" cy="707886"/>
          </a:xfrm>
          <a:prstGeom prst="rect">
            <a:avLst/>
          </a:prstGeom>
          <a:noFill/>
        </p:spPr>
        <p:txBody>
          <a:bodyPr wrap="none" rtlCol="0">
            <a:spAutoFit/>
          </a:bodyPr>
          <a:lstStyle/>
          <a:p>
            <a:r>
              <a:rPr lang="en-US" sz="4000" b="1" dirty="0"/>
              <a:t>Success</a:t>
            </a:r>
          </a:p>
        </p:txBody>
      </p:sp>
    </p:spTree>
    <p:extLst>
      <p:ext uri="{BB962C8B-B14F-4D97-AF65-F5344CB8AC3E}">
        <p14:creationId xmlns:p14="http://schemas.microsoft.com/office/powerpoint/2010/main" val="3045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81E2-3FC8-2531-CC54-CF1569116EF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B9AB540B-C64C-A906-7227-EC52D3973415}"/>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B3C2CC4-EF72-643B-C461-7528EDC1CDEC}"/>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A0CB2A1-3EDB-5BB1-FA54-0C5B44A3D7D1}"/>
              </a:ext>
            </a:extLst>
          </p:cNvPr>
          <p:cNvGrpSpPr/>
          <p:nvPr/>
        </p:nvGrpSpPr>
        <p:grpSpPr>
          <a:xfrm>
            <a:off x="7269272" y="16917"/>
            <a:ext cx="1755229" cy="1145629"/>
            <a:chOff x="5694143" y="2097021"/>
            <a:chExt cx="1755229" cy="1145629"/>
          </a:xfrm>
        </p:grpSpPr>
        <p:sp>
          <p:nvSpPr>
            <p:cNvPr id="5" name="Rectangle: Rounded Corners 4">
              <a:extLst>
                <a:ext uri="{FF2B5EF4-FFF2-40B4-BE49-F238E27FC236}">
                  <a16:creationId xmlns:a16="http://schemas.microsoft.com/office/drawing/2014/main" id="{7E6AF73D-5865-1F6B-8D45-B3BE33410E32}"/>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Ovipositing</a:t>
              </a:r>
            </a:p>
          </p:txBody>
        </p:sp>
        <p:sp>
          <p:nvSpPr>
            <p:cNvPr id="47" name="Oval 46">
              <a:extLst>
                <a:ext uri="{FF2B5EF4-FFF2-40B4-BE49-F238E27FC236}">
                  <a16:creationId xmlns:a16="http://schemas.microsoft.com/office/drawing/2014/main" id="{0EFD9CC6-CAC0-8445-5245-F89A31F547DA}"/>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4039B0-C0C6-4D7A-23C9-3F4B72E6672F}"/>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A3C82BDD-3D5E-5D7D-0755-96F47607124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549E153-8228-1371-6306-9C640CB2C3C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3EBA0AAD-D702-3BFE-5C7A-1F210617EF3C}"/>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cxnSp>
        <p:nvCxnSpPr>
          <p:cNvPr id="90" name="Straight Arrow Connector 89">
            <a:extLst>
              <a:ext uri="{FF2B5EF4-FFF2-40B4-BE49-F238E27FC236}">
                <a16:creationId xmlns:a16="http://schemas.microsoft.com/office/drawing/2014/main" id="{E1521738-B9F0-5EE8-F92E-81F248220EA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6428D0F2-059E-B0CB-182F-3CE8F4F10C75}"/>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Seeking and finding host</a:t>
            </a:r>
          </a:p>
        </p:txBody>
      </p:sp>
      <p:sp>
        <p:nvSpPr>
          <p:cNvPr id="8" name="Rectangle: Rounded Corners 7">
            <a:extLst>
              <a:ext uri="{FF2B5EF4-FFF2-40B4-BE49-F238E27FC236}">
                <a16:creationId xmlns:a16="http://schemas.microsoft.com/office/drawing/2014/main" id="{BD64D4A6-2557-243A-4DD3-D851C1F1EAAD}"/>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Landing</a:t>
            </a:r>
          </a:p>
        </p:txBody>
      </p:sp>
      <p:sp>
        <p:nvSpPr>
          <p:cNvPr id="9" name="Rectangle: Rounded Corners 8">
            <a:extLst>
              <a:ext uri="{FF2B5EF4-FFF2-40B4-BE49-F238E27FC236}">
                <a16:creationId xmlns:a16="http://schemas.microsoft.com/office/drawing/2014/main" id="{614095AF-1F05-6CFF-8F49-BF94790AD92C}"/>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Probing</a:t>
            </a:r>
          </a:p>
        </p:txBody>
      </p:sp>
      <p:sp>
        <p:nvSpPr>
          <p:cNvPr id="10" name="Rectangle: Rounded Corners 9">
            <a:extLst>
              <a:ext uri="{FF2B5EF4-FFF2-40B4-BE49-F238E27FC236}">
                <a16:creationId xmlns:a16="http://schemas.microsoft.com/office/drawing/2014/main" id="{1D228AA2-B0A8-81DD-466E-1986C5523F63}"/>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Ingesting</a:t>
            </a:r>
            <a:endParaRPr lang="en-US" dirty="0">
              <a:solidFill>
                <a:schemeClr val="tx1"/>
              </a:solidFill>
            </a:endParaRPr>
          </a:p>
        </p:txBody>
      </p:sp>
      <p:cxnSp>
        <p:nvCxnSpPr>
          <p:cNvPr id="11" name="Connector: Elbow 10">
            <a:extLst>
              <a:ext uri="{FF2B5EF4-FFF2-40B4-BE49-F238E27FC236}">
                <a16:creationId xmlns:a16="http://schemas.microsoft.com/office/drawing/2014/main" id="{6608EA78-DE87-5ADF-BBB6-1A064EBAC192}"/>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7CD343B-6267-1382-3072-72F44013142C}"/>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96DA76E-F1FD-42B7-1CCB-758C51640A60}"/>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15964C-B3AB-2EC7-D343-AD96DF959E81}"/>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8BB1CCB-551F-8501-96A9-57A74E12A509}"/>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50D8E25-157F-3FF9-286D-A650DA01CA7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3EEEA7-FD7D-94EF-628B-D01E67C6B686}"/>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CA66C68-ED05-86A3-5D40-BD4DF1443A0B}"/>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EF77071-4C6C-9FBA-892C-39A13A419ED6}"/>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9EFDE1-B89E-62C8-AA39-E49B8C328CBD}"/>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CABAB9C-7FC3-7D7F-93CF-11002AAB3944}"/>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32A000-4A16-81CF-73AA-F359DF5EBBFC}"/>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847FA85-AEB9-F420-4310-97F797C386D0}"/>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335C38-E2BA-2656-B62A-47D5DE71C04B}"/>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13AA2-3111-2BE1-B4AD-F3E8972B36CD}"/>
              </a:ext>
            </a:extLst>
          </p:cNvPr>
          <p:cNvSpPr txBox="1"/>
          <p:nvPr/>
        </p:nvSpPr>
        <p:spPr>
          <a:xfrm>
            <a:off x="7269272" y="2194903"/>
            <a:ext cx="2131188" cy="923330"/>
          </a:xfrm>
          <a:prstGeom prst="rect">
            <a:avLst/>
          </a:prstGeom>
          <a:noFill/>
        </p:spPr>
        <p:txBody>
          <a:bodyPr wrap="square" rtlCol="0">
            <a:spAutoFit/>
          </a:bodyPr>
          <a:lstStyle/>
          <a:p>
            <a:r>
              <a:rPr lang="en-US" dirty="0"/>
              <a:t>Repletion:</a:t>
            </a:r>
          </a:p>
          <a:p>
            <a:r>
              <a:rPr lang="en-US" dirty="0"/>
              <a:t>Proceed to oviposition stage</a:t>
            </a:r>
          </a:p>
        </p:txBody>
      </p:sp>
      <p:sp>
        <p:nvSpPr>
          <p:cNvPr id="24" name="TextBox 23">
            <a:extLst>
              <a:ext uri="{FF2B5EF4-FFF2-40B4-BE49-F238E27FC236}">
                <a16:creationId xmlns:a16="http://schemas.microsoft.com/office/drawing/2014/main" id="{74E6299F-1479-EE8C-1411-D176FE7F6F5B}"/>
              </a:ext>
            </a:extLst>
          </p:cNvPr>
          <p:cNvSpPr txBox="1"/>
          <p:nvPr/>
        </p:nvSpPr>
        <p:spPr>
          <a:xfrm>
            <a:off x="893786" y="4131869"/>
            <a:ext cx="1527530" cy="923330"/>
          </a:xfrm>
          <a:prstGeom prst="rect">
            <a:avLst/>
          </a:prstGeom>
          <a:noFill/>
        </p:spPr>
        <p:txBody>
          <a:bodyPr wrap="square" rtlCol="0">
            <a:spAutoFit/>
          </a:bodyPr>
          <a:lstStyle/>
          <a:p>
            <a:r>
              <a:rPr lang="en-US" dirty="0"/>
              <a:t>Depart and quest for new host</a:t>
            </a:r>
          </a:p>
        </p:txBody>
      </p:sp>
      <p:sp>
        <p:nvSpPr>
          <p:cNvPr id="25" name="TextBox 24">
            <a:extLst>
              <a:ext uri="{FF2B5EF4-FFF2-40B4-BE49-F238E27FC236}">
                <a16:creationId xmlns:a16="http://schemas.microsoft.com/office/drawing/2014/main" id="{E959878B-28BA-74DD-07C6-9AED7BC8EB18}"/>
              </a:ext>
            </a:extLst>
          </p:cNvPr>
          <p:cNvSpPr txBox="1"/>
          <p:nvPr/>
        </p:nvSpPr>
        <p:spPr>
          <a:xfrm>
            <a:off x="3540753" y="5347549"/>
            <a:ext cx="2283542" cy="369332"/>
          </a:xfrm>
          <a:prstGeom prst="rect">
            <a:avLst/>
          </a:prstGeom>
          <a:solidFill>
            <a:schemeClr val="bg1"/>
          </a:solidFill>
        </p:spPr>
        <p:txBody>
          <a:bodyPr wrap="square" rtlCol="0">
            <a:spAutoFit/>
          </a:bodyPr>
          <a:lstStyle/>
          <a:p>
            <a:r>
              <a:rPr lang="en-US" dirty="0"/>
              <a:t>Persist on same host</a:t>
            </a:r>
          </a:p>
        </p:txBody>
      </p:sp>
      <p:sp>
        <p:nvSpPr>
          <p:cNvPr id="26" name="TextBox 25">
            <a:extLst>
              <a:ext uri="{FF2B5EF4-FFF2-40B4-BE49-F238E27FC236}">
                <a16:creationId xmlns:a16="http://schemas.microsoft.com/office/drawing/2014/main" id="{F709EA68-20D7-1457-DF5A-EFA204E466BC}"/>
              </a:ext>
            </a:extLst>
          </p:cNvPr>
          <p:cNvSpPr txBox="1"/>
          <p:nvPr/>
        </p:nvSpPr>
        <p:spPr>
          <a:xfrm>
            <a:off x="4937891" y="3615227"/>
            <a:ext cx="2272289" cy="369332"/>
          </a:xfrm>
          <a:custGeom>
            <a:avLst/>
            <a:gdLst>
              <a:gd name="connsiteX0" fmla="*/ 0 w 2272289"/>
              <a:gd name="connsiteY0" fmla="*/ 0 h 369332"/>
              <a:gd name="connsiteX1" fmla="*/ 590795 w 2272289"/>
              <a:gd name="connsiteY1" fmla="*/ 0 h 369332"/>
              <a:gd name="connsiteX2" fmla="*/ 1181590 w 2272289"/>
              <a:gd name="connsiteY2" fmla="*/ 0 h 369332"/>
              <a:gd name="connsiteX3" fmla="*/ 1726940 w 2272289"/>
              <a:gd name="connsiteY3" fmla="*/ 0 h 369332"/>
              <a:gd name="connsiteX4" fmla="*/ 2272289 w 2272289"/>
              <a:gd name="connsiteY4" fmla="*/ 0 h 369332"/>
              <a:gd name="connsiteX5" fmla="*/ 2272289 w 2272289"/>
              <a:gd name="connsiteY5" fmla="*/ 369332 h 369332"/>
              <a:gd name="connsiteX6" fmla="*/ 1658771 w 2272289"/>
              <a:gd name="connsiteY6" fmla="*/ 369332 h 369332"/>
              <a:gd name="connsiteX7" fmla="*/ 1067976 w 2272289"/>
              <a:gd name="connsiteY7" fmla="*/ 369332 h 369332"/>
              <a:gd name="connsiteX8" fmla="*/ 522626 w 2272289"/>
              <a:gd name="connsiteY8" fmla="*/ 369332 h 369332"/>
              <a:gd name="connsiteX9" fmla="*/ 0 w 2272289"/>
              <a:gd name="connsiteY9" fmla="*/ 369332 h 369332"/>
              <a:gd name="connsiteX10" fmla="*/ 0 w 2272289"/>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2289" h="369332" fill="none" extrusionOk="0">
                <a:moveTo>
                  <a:pt x="0" y="0"/>
                </a:moveTo>
                <a:cubicBezTo>
                  <a:pt x="245928" y="-33921"/>
                  <a:pt x="430847" y="67894"/>
                  <a:pt x="590795" y="0"/>
                </a:cubicBezTo>
                <a:cubicBezTo>
                  <a:pt x="750743" y="-67894"/>
                  <a:pt x="1016310" y="66711"/>
                  <a:pt x="1181590" y="0"/>
                </a:cubicBezTo>
                <a:cubicBezTo>
                  <a:pt x="1346871" y="-66711"/>
                  <a:pt x="1586191" y="64882"/>
                  <a:pt x="1726940" y="0"/>
                </a:cubicBezTo>
                <a:cubicBezTo>
                  <a:pt x="1867689" y="-64882"/>
                  <a:pt x="2037621" y="4775"/>
                  <a:pt x="2272289" y="0"/>
                </a:cubicBezTo>
                <a:cubicBezTo>
                  <a:pt x="2278080" y="156741"/>
                  <a:pt x="2238662" y="213619"/>
                  <a:pt x="2272289" y="369332"/>
                </a:cubicBezTo>
                <a:cubicBezTo>
                  <a:pt x="2128153" y="374414"/>
                  <a:pt x="1814028" y="359793"/>
                  <a:pt x="1658771" y="369332"/>
                </a:cubicBezTo>
                <a:cubicBezTo>
                  <a:pt x="1503514" y="378871"/>
                  <a:pt x="1299092" y="340995"/>
                  <a:pt x="1067976" y="369332"/>
                </a:cubicBezTo>
                <a:cubicBezTo>
                  <a:pt x="836860" y="397669"/>
                  <a:pt x="794696" y="339534"/>
                  <a:pt x="522626" y="369332"/>
                </a:cubicBezTo>
                <a:cubicBezTo>
                  <a:pt x="250556" y="399130"/>
                  <a:pt x="255857" y="358644"/>
                  <a:pt x="0" y="369332"/>
                </a:cubicBezTo>
                <a:cubicBezTo>
                  <a:pt x="-11364" y="291550"/>
                  <a:pt x="40779" y="85509"/>
                  <a:pt x="0" y="0"/>
                </a:cubicBezTo>
                <a:close/>
              </a:path>
              <a:path w="2272289" h="369332" stroke="0" extrusionOk="0">
                <a:moveTo>
                  <a:pt x="0" y="0"/>
                </a:moveTo>
                <a:cubicBezTo>
                  <a:pt x="257553" y="-10407"/>
                  <a:pt x="317503" y="23493"/>
                  <a:pt x="545349" y="0"/>
                </a:cubicBezTo>
                <a:cubicBezTo>
                  <a:pt x="773195" y="-23493"/>
                  <a:pt x="941822" y="35024"/>
                  <a:pt x="1113422" y="0"/>
                </a:cubicBezTo>
                <a:cubicBezTo>
                  <a:pt x="1285022" y="-35024"/>
                  <a:pt x="1560615" y="59378"/>
                  <a:pt x="1704217" y="0"/>
                </a:cubicBezTo>
                <a:cubicBezTo>
                  <a:pt x="1847819" y="-59378"/>
                  <a:pt x="2026288" y="56990"/>
                  <a:pt x="2272289" y="0"/>
                </a:cubicBezTo>
                <a:cubicBezTo>
                  <a:pt x="2288296" y="159209"/>
                  <a:pt x="2250229" y="188556"/>
                  <a:pt x="2272289" y="369332"/>
                </a:cubicBezTo>
                <a:cubicBezTo>
                  <a:pt x="2072636" y="425262"/>
                  <a:pt x="1948797" y="361839"/>
                  <a:pt x="1749663" y="369332"/>
                </a:cubicBezTo>
                <a:cubicBezTo>
                  <a:pt x="1550529" y="376825"/>
                  <a:pt x="1389914" y="331293"/>
                  <a:pt x="1158867" y="369332"/>
                </a:cubicBezTo>
                <a:cubicBezTo>
                  <a:pt x="927820" y="407371"/>
                  <a:pt x="769741" y="360178"/>
                  <a:pt x="613518" y="369332"/>
                </a:cubicBezTo>
                <a:cubicBezTo>
                  <a:pt x="457295" y="378486"/>
                  <a:pt x="233676" y="344789"/>
                  <a:pt x="0" y="369332"/>
                </a:cubicBezTo>
                <a:cubicBezTo>
                  <a:pt x="-39639" y="277965"/>
                  <a:pt x="40782" y="155845"/>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host</a:t>
            </a:r>
            <a:endParaRPr lang="en-US" dirty="0"/>
          </a:p>
        </p:txBody>
      </p:sp>
      <p:sp>
        <p:nvSpPr>
          <p:cNvPr id="27" name="TextBox 26">
            <a:extLst>
              <a:ext uri="{FF2B5EF4-FFF2-40B4-BE49-F238E27FC236}">
                <a16:creationId xmlns:a16="http://schemas.microsoft.com/office/drawing/2014/main" id="{AF52A0F7-7B7A-79E6-95CE-F83EAEBCB00E}"/>
              </a:ext>
            </a:extLst>
          </p:cNvPr>
          <p:cNvSpPr txBox="1"/>
          <p:nvPr/>
        </p:nvSpPr>
        <p:spPr>
          <a:xfrm>
            <a:off x="6573018" y="4685867"/>
            <a:ext cx="2433743" cy="369332"/>
          </a:xfrm>
          <a:custGeom>
            <a:avLst/>
            <a:gdLst>
              <a:gd name="connsiteX0" fmla="*/ 0 w 2433743"/>
              <a:gd name="connsiteY0" fmla="*/ 0 h 369332"/>
              <a:gd name="connsiteX1" fmla="*/ 486749 w 2433743"/>
              <a:gd name="connsiteY1" fmla="*/ 0 h 369332"/>
              <a:gd name="connsiteX2" fmla="*/ 949160 w 2433743"/>
              <a:gd name="connsiteY2" fmla="*/ 0 h 369332"/>
              <a:gd name="connsiteX3" fmla="*/ 1435908 w 2433743"/>
              <a:gd name="connsiteY3" fmla="*/ 0 h 369332"/>
              <a:gd name="connsiteX4" fmla="*/ 1922657 w 2433743"/>
              <a:gd name="connsiteY4" fmla="*/ 0 h 369332"/>
              <a:gd name="connsiteX5" fmla="*/ 2433743 w 2433743"/>
              <a:gd name="connsiteY5" fmla="*/ 0 h 369332"/>
              <a:gd name="connsiteX6" fmla="*/ 2433743 w 2433743"/>
              <a:gd name="connsiteY6" fmla="*/ 369332 h 369332"/>
              <a:gd name="connsiteX7" fmla="*/ 1995669 w 2433743"/>
              <a:gd name="connsiteY7" fmla="*/ 369332 h 369332"/>
              <a:gd name="connsiteX8" fmla="*/ 1484583 w 2433743"/>
              <a:gd name="connsiteY8" fmla="*/ 369332 h 369332"/>
              <a:gd name="connsiteX9" fmla="*/ 1046509 w 2433743"/>
              <a:gd name="connsiteY9" fmla="*/ 369332 h 369332"/>
              <a:gd name="connsiteX10" fmla="*/ 535423 w 2433743"/>
              <a:gd name="connsiteY10" fmla="*/ 369332 h 369332"/>
              <a:gd name="connsiteX11" fmla="*/ 0 w 2433743"/>
              <a:gd name="connsiteY11" fmla="*/ 369332 h 369332"/>
              <a:gd name="connsiteX12" fmla="*/ 0 w 2433743"/>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3743" h="369332" fill="none" extrusionOk="0">
                <a:moveTo>
                  <a:pt x="0" y="0"/>
                </a:moveTo>
                <a:cubicBezTo>
                  <a:pt x="194659" y="-7017"/>
                  <a:pt x="288752" y="19115"/>
                  <a:pt x="486749" y="0"/>
                </a:cubicBezTo>
                <a:cubicBezTo>
                  <a:pt x="684746" y="-19115"/>
                  <a:pt x="788475" y="10168"/>
                  <a:pt x="949160" y="0"/>
                </a:cubicBezTo>
                <a:cubicBezTo>
                  <a:pt x="1109845" y="-10168"/>
                  <a:pt x="1201247" y="30885"/>
                  <a:pt x="1435908" y="0"/>
                </a:cubicBezTo>
                <a:cubicBezTo>
                  <a:pt x="1670569" y="-30885"/>
                  <a:pt x="1779071" y="29369"/>
                  <a:pt x="1922657" y="0"/>
                </a:cubicBezTo>
                <a:cubicBezTo>
                  <a:pt x="2066243" y="-29369"/>
                  <a:pt x="2324637" y="49010"/>
                  <a:pt x="2433743" y="0"/>
                </a:cubicBezTo>
                <a:cubicBezTo>
                  <a:pt x="2450355" y="141029"/>
                  <a:pt x="2397931" y="213393"/>
                  <a:pt x="2433743" y="369332"/>
                </a:cubicBezTo>
                <a:cubicBezTo>
                  <a:pt x="2342122" y="409779"/>
                  <a:pt x="2128837" y="354195"/>
                  <a:pt x="1995669" y="369332"/>
                </a:cubicBezTo>
                <a:cubicBezTo>
                  <a:pt x="1862501" y="384469"/>
                  <a:pt x="1677120" y="342803"/>
                  <a:pt x="1484583" y="369332"/>
                </a:cubicBezTo>
                <a:cubicBezTo>
                  <a:pt x="1292046" y="395861"/>
                  <a:pt x="1233786" y="319160"/>
                  <a:pt x="1046509" y="369332"/>
                </a:cubicBezTo>
                <a:cubicBezTo>
                  <a:pt x="859232" y="419504"/>
                  <a:pt x="707372" y="360328"/>
                  <a:pt x="535423" y="369332"/>
                </a:cubicBezTo>
                <a:cubicBezTo>
                  <a:pt x="363474" y="378336"/>
                  <a:pt x="109065" y="316315"/>
                  <a:pt x="0" y="369332"/>
                </a:cubicBezTo>
                <a:cubicBezTo>
                  <a:pt x="-43871" y="257877"/>
                  <a:pt x="16251" y="157769"/>
                  <a:pt x="0" y="0"/>
                </a:cubicBezTo>
                <a:close/>
              </a:path>
              <a:path w="2433743" h="369332" stroke="0" extrusionOk="0">
                <a:moveTo>
                  <a:pt x="0" y="0"/>
                </a:moveTo>
                <a:cubicBezTo>
                  <a:pt x="105474" y="-15139"/>
                  <a:pt x="360064" y="29590"/>
                  <a:pt x="462411" y="0"/>
                </a:cubicBezTo>
                <a:cubicBezTo>
                  <a:pt x="564758" y="-29590"/>
                  <a:pt x="820498" y="44422"/>
                  <a:pt x="949160" y="0"/>
                </a:cubicBezTo>
                <a:cubicBezTo>
                  <a:pt x="1077822" y="-44422"/>
                  <a:pt x="1319886" y="33788"/>
                  <a:pt x="1460246" y="0"/>
                </a:cubicBezTo>
                <a:cubicBezTo>
                  <a:pt x="1600606" y="-33788"/>
                  <a:pt x="1768748" y="50641"/>
                  <a:pt x="1971332" y="0"/>
                </a:cubicBezTo>
                <a:cubicBezTo>
                  <a:pt x="2173916" y="-50641"/>
                  <a:pt x="2301199" y="49842"/>
                  <a:pt x="2433743" y="0"/>
                </a:cubicBezTo>
                <a:cubicBezTo>
                  <a:pt x="2471062" y="166956"/>
                  <a:pt x="2402769" y="251151"/>
                  <a:pt x="2433743" y="369332"/>
                </a:cubicBezTo>
                <a:cubicBezTo>
                  <a:pt x="2343735" y="418922"/>
                  <a:pt x="2151332" y="341332"/>
                  <a:pt x="1995669" y="369332"/>
                </a:cubicBezTo>
                <a:cubicBezTo>
                  <a:pt x="1840006" y="397332"/>
                  <a:pt x="1744348" y="343859"/>
                  <a:pt x="1533258" y="369332"/>
                </a:cubicBezTo>
                <a:cubicBezTo>
                  <a:pt x="1322168" y="394805"/>
                  <a:pt x="1252696" y="335081"/>
                  <a:pt x="1095184" y="369332"/>
                </a:cubicBezTo>
                <a:cubicBezTo>
                  <a:pt x="937672" y="403583"/>
                  <a:pt x="812662" y="333684"/>
                  <a:pt x="608436" y="369332"/>
                </a:cubicBezTo>
                <a:cubicBezTo>
                  <a:pt x="404210" y="404980"/>
                  <a:pt x="247294" y="304297"/>
                  <a:pt x="0" y="369332"/>
                </a:cubicBezTo>
                <a:cubicBezTo>
                  <a:pt x="-38332" y="253972"/>
                  <a:pt x="15818" y="163611"/>
                  <a:pt x="0" y="0"/>
                </a:cubicBezTo>
                <a:close/>
              </a:path>
            </a:pathLst>
          </a:custGeom>
          <a:solidFill>
            <a:srgbClr val="FCD530"/>
          </a:solidFill>
          <a:ln w="38100">
            <a:solidFill>
              <a:srgbClr val="FCD530"/>
            </a:solidFill>
            <a:extLst>
              <a:ext uri="{C807C97D-BFC1-408E-A445-0C87EB9F89A2}">
                <ask:lineSketchStyleProps xmlns:ask="http://schemas.microsoft.com/office/drawing/2018/sketchyshapes" sd="1635649905">
                  <a:prstGeom prst="rect">
                    <a:avLst/>
                  </a:prstGeom>
                  <ask:type>
                    <ask:lineSketchScribble/>
                  </ask:type>
                </ask:lineSketchStyleProps>
              </a:ext>
            </a:extLst>
          </a:ln>
        </p:spPr>
        <p:txBody>
          <a:bodyPr wrap="square" rtlCol="0">
            <a:spAutoFit/>
          </a:bodyPr>
          <a:lstStyle/>
          <a:p>
            <a:r>
              <a:rPr lang="en-US" dirty="0"/>
              <a:t>Transmission </a:t>
            </a:r>
            <a:r>
              <a:rPr lang="en-US" b="1" dirty="0"/>
              <a:t>to </a:t>
            </a:r>
            <a:r>
              <a:rPr lang="en-US" dirty="0"/>
              <a:t>vector</a:t>
            </a:r>
          </a:p>
        </p:txBody>
      </p:sp>
    </p:spTree>
    <p:extLst>
      <p:ext uri="{BB962C8B-B14F-4D97-AF65-F5344CB8AC3E}">
        <p14:creationId xmlns:p14="http://schemas.microsoft.com/office/powerpoint/2010/main" val="2267721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456A-6D37-22AA-44A7-DD433A0DE586}"/>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16105D17-38E5-F8D3-C1BF-3A09D5B9D9A3}"/>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9969EDC-BA94-49E9-35EF-8D3D4CBD1441}"/>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B699EE9-4BC5-2230-F689-999C5940F0EB}"/>
              </a:ext>
            </a:extLst>
          </p:cNvPr>
          <p:cNvGrpSpPr/>
          <p:nvPr/>
        </p:nvGrpSpPr>
        <p:grpSpPr>
          <a:xfrm>
            <a:off x="7269272" y="16917"/>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13DDAC6E-D391-EEC9-2AA9-8811FF127705}"/>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p:sp>
              <p:nvSpPr>
                <p:cNvPr id="5" name="Rectangle: Rounded Corners 4">
                  <a:extLst>
                    <a:ext uri="{FF2B5EF4-FFF2-40B4-BE49-F238E27FC236}">
                      <a16:creationId xmlns:a16="http://schemas.microsoft.com/office/drawing/2014/main" id="{13DDAC6E-D391-EEC9-2AA9-8811FF127705}"/>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1BE47A1-B2DC-D65D-5988-1D767FC2D60D}"/>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1E2EA1-659B-863E-C5B9-4E0C84D82604}"/>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7709FDD7-71C0-5278-A8AC-B8D426EEDBFF}"/>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6452F3B9-EBC4-B09E-537D-50703AE54CDA}"/>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01E721E-BAA9-1518-0EBA-BB08520783FC}"/>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E01E721E-BAA9-1518-0EBA-BB08520783FC}"/>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748F064-581A-8581-E168-E3490ED91A7B}"/>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C748F064-581A-8581-E168-E3490ED91A7B}"/>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FDC4275-89AA-AFE5-2F84-32993E0D2206}"/>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1FDC4275-89AA-AFE5-2F84-32993E0D2206}"/>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CE49C572-7F0D-7C0B-2FF1-A13BA05DE221}"/>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CE49C572-7F0D-7C0B-2FF1-A13BA05DE221}"/>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7050C4-661E-E786-FAFD-E0020D9F7ADA}"/>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1CD9A307-6AE3-516F-5715-A4AE5E334144}"/>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3" name="Rectangle: Rounded Corners 2">
                <a:extLst>
                  <a:ext uri="{FF2B5EF4-FFF2-40B4-BE49-F238E27FC236}">
                    <a16:creationId xmlns:a16="http://schemas.microsoft.com/office/drawing/2014/main" id="{1CD9A307-6AE3-516F-5715-A4AE5E334144}"/>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0152C7E8-DBA0-AAA9-A8E8-E1F0908D06B5}"/>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p:sp>
            <p:nvSpPr>
              <p:cNvPr id="8" name="Rectangle: Rounded Corners 7">
                <a:extLst>
                  <a:ext uri="{FF2B5EF4-FFF2-40B4-BE49-F238E27FC236}">
                    <a16:creationId xmlns:a16="http://schemas.microsoft.com/office/drawing/2014/main" id="{0152C7E8-DBA0-AAA9-A8E8-E1F0908D06B5}"/>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221438AE-3E6D-B69E-6515-6786F8576FBE}"/>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p:sp>
            <p:nvSpPr>
              <p:cNvPr id="9" name="Rectangle: Rounded Corners 8">
                <a:extLst>
                  <a:ext uri="{FF2B5EF4-FFF2-40B4-BE49-F238E27FC236}">
                    <a16:creationId xmlns:a16="http://schemas.microsoft.com/office/drawing/2014/main" id="{221438AE-3E6D-B69E-6515-6786F8576FBE}"/>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6A95C917-12F9-916E-34C1-89316423CA26}"/>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10" name="Rectangle: Rounded Corners 9">
                <a:extLst>
                  <a:ext uri="{FF2B5EF4-FFF2-40B4-BE49-F238E27FC236}">
                    <a16:creationId xmlns:a16="http://schemas.microsoft.com/office/drawing/2014/main" id="{6A95C917-12F9-916E-34C1-89316423CA26}"/>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DADEBD6-FA49-5A1B-1FF5-8310E6A50E06}"/>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51C2975-350A-8D58-B1C6-563D666781B3}"/>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932010-EA51-14C4-B897-9CDAF5F951CA}"/>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31BD806-6FA3-9CDD-4B6B-D39B4D452A4B}"/>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860B7C9-364C-C9A0-0C05-E779972060FD}"/>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077CFAD-0CCC-5B39-8407-29EB69BAD7C9}"/>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6E658A6-507B-63B7-B616-7BD651B554C3}"/>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39A4F50-DDF0-AC51-B637-188D6A420FA7}"/>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BBA1309-624D-0482-692C-86757C86E5C6}"/>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p:sp>
            <p:nvSpPr>
              <p:cNvPr id="50" name="TextBox 49">
                <a:extLst>
                  <a:ext uri="{FF2B5EF4-FFF2-40B4-BE49-F238E27FC236}">
                    <a16:creationId xmlns:a16="http://schemas.microsoft.com/office/drawing/2014/main" id="{CBBA1309-624D-0482-692C-86757C86E5C6}"/>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A01018D-715F-6038-7C72-2F471FE01B68}"/>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2" name="TextBox 51">
                <a:extLst>
                  <a:ext uri="{FF2B5EF4-FFF2-40B4-BE49-F238E27FC236}">
                    <a16:creationId xmlns:a16="http://schemas.microsoft.com/office/drawing/2014/main" id="{BA01018D-715F-6038-7C72-2F471FE01B68}"/>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A7E03D9-43C2-FE38-D0F9-CF79BFD40336}"/>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4" name="TextBox 53">
                <a:extLst>
                  <a:ext uri="{FF2B5EF4-FFF2-40B4-BE49-F238E27FC236}">
                    <a16:creationId xmlns:a16="http://schemas.microsoft.com/office/drawing/2014/main" id="{0A7E03D9-43C2-FE38-D0F9-CF79BFD40336}"/>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E951B178-5E1A-6D79-3C0C-4DB6856BB1DC}"/>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57" name="TextBox 56">
                <a:extLst>
                  <a:ext uri="{FF2B5EF4-FFF2-40B4-BE49-F238E27FC236}">
                    <a16:creationId xmlns:a16="http://schemas.microsoft.com/office/drawing/2014/main" id="{E951B178-5E1A-6D79-3C0C-4DB6856BB1DC}"/>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4DA8155C-BA51-1493-1CA5-F35FF856ECB0}"/>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2973B7A8-7FF6-AD32-B53C-E8F213E10D34}"/>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6" name="TextBox 65">
                <a:extLst>
                  <a:ext uri="{FF2B5EF4-FFF2-40B4-BE49-F238E27FC236}">
                    <a16:creationId xmlns:a16="http://schemas.microsoft.com/office/drawing/2014/main" id="{2973B7A8-7FF6-AD32-B53C-E8F213E10D34}"/>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D99FCEFF-1BB7-589A-5A72-F04317D2F198}"/>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8" name="TextBox 67">
                <a:extLst>
                  <a:ext uri="{FF2B5EF4-FFF2-40B4-BE49-F238E27FC236}">
                    <a16:creationId xmlns:a16="http://schemas.microsoft.com/office/drawing/2014/main" id="{D99FCEFF-1BB7-589A-5A72-F04317D2F198}"/>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F0DA532-9347-769D-4DDF-5465BA545682}"/>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4C03969E-862D-AF06-86E2-88A4B820E356}"/>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1" name="TextBox 70">
                <a:extLst>
                  <a:ext uri="{FF2B5EF4-FFF2-40B4-BE49-F238E27FC236}">
                    <a16:creationId xmlns:a16="http://schemas.microsoft.com/office/drawing/2014/main" id="{4C03969E-862D-AF06-86E2-88A4B820E356}"/>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58673856-298D-0C69-8462-C1D3F078A508}"/>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2" name="TextBox 71">
                <a:extLst>
                  <a:ext uri="{FF2B5EF4-FFF2-40B4-BE49-F238E27FC236}">
                    <a16:creationId xmlns:a16="http://schemas.microsoft.com/office/drawing/2014/main" id="{58673856-298D-0C69-8462-C1D3F078A508}"/>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383CD56B-8741-7288-DA53-4CF73BA391D1}"/>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3" name="TextBox 72">
                <a:extLst>
                  <a:ext uri="{FF2B5EF4-FFF2-40B4-BE49-F238E27FC236}">
                    <a16:creationId xmlns:a16="http://schemas.microsoft.com/office/drawing/2014/main" id="{383CD56B-8741-7288-DA53-4CF73BA391D1}"/>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68F6845D-F9AF-8742-C158-2D4C3E190E13}"/>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36CD71-8772-2E6F-2E2E-79E5BFD83DBF}"/>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BB7B6AC-6C45-F324-214A-69AB0FF7DE4C}"/>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22C6AA-0C92-B991-145B-B15E7DD71DE0}"/>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8C5F3A53-1354-4270-1104-70645B6D933B}"/>
                  </a:ext>
                </a:extLst>
              </p:cNvPr>
              <p:cNvGraphicFramePr>
                <a:graphicFrameLocks noGrp="1"/>
              </p:cNvGraphicFramePr>
              <p:nvPr>
                <p:extLst>
                  <p:ext uri="{D42A27DB-BD31-4B8C-83A1-F6EECF244321}">
                    <p14:modId xmlns:p14="http://schemas.microsoft.com/office/powerpoint/2010/main" val="2606139866"/>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𝑝</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progressing successfully from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5545023"/>
                      </a:ext>
                    </a:extLst>
                  </a:tr>
                  <a:tr h="914255">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𝜆</m:t>
                                    </m:r>
                                  </m:e>
                                  <m:sub>
                                    <m:r>
                                      <a:rPr lang="en-US" b="0" i="1" smtClean="0">
                                        <a:solidFill>
                                          <a:sysClr val="windowText" lastClr="000000"/>
                                        </a:solidFill>
                                        <a:latin typeface="Cambria Math" panose="02040503050406030204" pitchFamily="18" charset="0"/>
                                      </a:rPr>
                                      <m:t>𝑋</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ysClr val="windowText" lastClr="000000"/>
                              </a:solidFill>
                            </a:rPr>
                            <a:t>Rate</a:t>
                          </a:r>
                          <a:r>
                            <a:rPr lang="en-US" sz="1400" baseline="0" dirty="0">
                              <a:solidFill>
                                <a:sysClr val="windowText" lastClr="000000"/>
                              </a:solidFill>
                            </a:rPr>
                            <a:t> </a:t>
                          </a:r>
                          <a:r>
                            <a:rPr lang="en-US" sz="1400" dirty="0">
                              <a:solidFill>
                                <a:sysClr val="windowText" lastClr="000000"/>
                              </a:solidFill>
                            </a:rPr>
                            <a:t>of progression</a:t>
                          </a:r>
                          <a:r>
                            <a:rPr lang="en-US" sz="1400" baseline="0" dirty="0">
                              <a:solidFill>
                                <a:sysClr val="windowText" lastClr="000000"/>
                              </a:solidFill>
                            </a:rPr>
                            <a:t> f</a:t>
                          </a:r>
                          <a:r>
                            <a:rPr lang="en-US" sz="1400" dirty="0">
                              <a:solidFill>
                                <a:sysClr val="windowText" lastClr="000000"/>
                              </a:solidFill>
                            </a:rPr>
                            <a:t>rom stage </a:t>
                          </a:r>
                          <a14:m>
                            <m:oMath xmlns:m="http://schemas.openxmlformats.org/officeDocument/2006/math">
                              <m:r>
                                <a:rPr lang="en-US" sz="1400" b="0" i="1" smtClean="0">
                                  <a:solidFill>
                                    <a:sysClr val="windowText" lastClr="000000"/>
                                  </a:solidFill>
                                  <a:latin typeface="Cambria Math" panose="02040503050406030204" pitchFamily="18" charset="0"/>
                                </a:rPr>
                                <m:t>𝑋</m:t>
                              </m:r>
                            </m:oMath>
                          </a14:m>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826074"/>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𝜎</m:t>
                                </m:r>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1/</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𝛾</m:t>
                                    </m:r>
                                  </m:e>
                                  <m:sub>
                                    <m:r>
                                      <a:rPr lang="en-US" b="0" i="1" smtClean="0">
                                        <a:solidFill>
                                          <a:sysClr val="windowText" lastClr="000000"/>
                                        </a:solidFill>
                                        <a:latin typeface="Cambria Math" panose="02040503050406030204" pitchFamily="18" charset="0"/>
                                      </a:rPr>
                                      <m:t>𝑉</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pPr algn="ct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1/</m:t>
                                </m:r>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𝛾</m:t>
                                    </m:r>
                                  </m:e>
                                  <m:sub>
                                    <m:r>
                                      <a:rPr lang="en-US" b="0" i="1" smtClean="0">
                                        <a:solidFill>
                                          <a:sysClr val="windowText" lastClr="000000"/>
                                        </a:solidFill>
                                        <a:latin typeface="Cambria Math" panose="02040503050406030204" pitchFamily="18" charset="0"/>
                                      </a:rPr>
                                      <m:t>𝑅</m:t>
                                    </m:r>
                                  </m:sub>
                                </m:sSub>
                              </m:oMath>
                            </m:oMathPara>
                          </a14:m>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Choice>
        <mc:Fallback>
          <p:graphicFrame>
            <p:nvGraphicFramePr>
              <p:cNvPr id="4" name="Table 3">
                <a:extLst>
                  <a:ext uri="{FF2B5EF4-FFF2-40B4-BE49-F238E27FC236}">
                    <a16:creationId xmlns:a16="http://schemas.microsoft.com/office/drawing/2014/main" id="{8C5F3A53-1354-4270-1104-70645B6D933B}"/>
                  </a:ext>
                </a:extLst>
              </p:cNvPr>
              <p:cNvGraphicFramePr>
                <a:graphicFrameLocks noGrp="1"/>
              </p:cNvGraphicFramePr>
              <p:nvPr>
                <p:extLst>
                  <p:ext uri="{D42A27DB-BD31-4B8C-83A1-F6EECF244321}">
                    <p14:modId xmlns:p14="http://schemas.microsoft.com/office/powerpoint/2010/main" val="2606139866"/>
                  </p:ext>
                </p:extLst>
              </p:nvPr>
            </p:nvGraphicFramePr>
            <p:xfrm>
              <a:off x="9402950" y="452957"/>
              <a:ext cx="2725148" cy="5516155"/>
            </p:xfrm>
            <a:graphic>
              <a:graphicData uri="http://schemas.openxmlformats.org/drawingml/2006/table">
                <a:tbl>
                  <a:tblPr bandRow="1">
                    <a:tableStyleId>{5C22544A-7EE6-4342-B048-85BDC9FD1C3A}</a:tableStyleId>
                  </a:tblPr>
                  <a:tblGrid>
                    <a:gridCol w="700526">
                      <a:extLst>
                        <a:ext uri="{9D8B030D-6E8A-4147-A177-3AD203B41FA5}">
                          <a16:colId xmlns:a16="http://schemas.microsoft.com/office/drawing/2014/main" val="723700174"/>
                        </a:ext>
                      </a:extLst>
                    </a:gridCol>
                    <a:gridCol w="2024622">
                      <a:extLst>
                        <a:ext uri="{9D8B030D-6E8A-4147-A177-3AD203B41FA5}">
                          <a16:colId xmlns:a16="http://schemas.microsoft.com/office/drawing/2014/main" val="1342350723"/>
                        </a:ext>
                      </a:extLst>
                    </a:gridCol>
                  </a:tblGrid>
                  <a:tr h="944880">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645" r="-290435" b="-4845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645" r="-300" b="-484516"/>
                          </a:stretch>
                        </a:blipFill>
                      </a:tcPr>
                    </a:tc>
                    <a:extLst>
                      <a:ext uri="{0D108BD9-81ED-4DB2-BD59-A6C34878D82A}">
                        <a16:rowId xmlns:a16="http://schemas.microsoft.com/office/drawing/2014/main" val="2845545023"/>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104000" r="-290435" b="-40066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4535" t="-104000" r="-300" b="-400667"/>
                          </a:stretch>
                        </a:blipFill>
                      </a:tcPr>
                    </a:tc>
                    <a:extLst>
                      <a:ext uri="{0D108BD9-81ED-4DB2-BD59-A6C34878D82A}">
                        <a16:rowId xmlns:a16="http://schemas.microsoft.com/office/drawing/2014/main" val="2493826074"/>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202649" r="-290435" b="-298013"/>
                          </a:stretch>
                        </a:blipFill>
                      </a:tcPr>
                    </a:tc>
                    <a:tc>
                      <a:txBody>
                        <a:bodyPr/>
                        <a:lstStyle/>
                        <a:p>
                          <a:pPr algn="l"/>
                          <a:r>
                            <a:rPr lang="en-US" sz="1400" dirty="0">
                              <a:solidFill>
                                <a:sysClr val="windowText" lastClr="000000"/>
                              </a:solidFill>
                            </a:rPr>
                            <a:t>Probability of persisting on the same host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04830"/>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t="-304667" r="-290435" b="-200000"/>
                          </a:stretch>
                        </a:blipFill>
                      </a:tcPr>
                    </a:tc>
                    <a:tc>
                      <a:txBody>
                        <a:bodyPr/>
                        <a:lstStyle/>
                        <a:p>
                          <a:pPr algn="l"/>
                          <a:r>
                            <a:rPr lang="en-US" sz="1400" dirty="0">
                              <a:solidFill>
                                <a:sysClr val="windowText" lastClr="000000"/>
                              </a:solidFill>
                            </a:rPr>
                            <a:t>Average oviposition duration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831761"/>
                      </a:ext>
                    </a:extLst>
                  </a:tr>
                  <a:tr h="914255">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0"/>
                          <a:stretch>
                            <a:fillRect t="-404667" r="-290435" b="-100000"/>
                          </a:stretch>
                        </a:blipFill>
                      </a:tcPr>
                    </a:tc>
                    <a:tc>
                      <a:txBody>
                        <a:bodyPr/>
                        <a:lstStyle/>
                        <a:p>
                          <a:pPr algn="l"/>
                          <a:r>
                            <a:rPr lang="en-US" sz="1400" dirty="0">
                              <a:solidFill>
                                <a:sysClr val="windowText" lastClr="000000"/>
                              </a:solidFill>
                            </a:rPr>
                            <a:t>Average resting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621939"/>
                      </a:ext>
                    </a:extLst>
                  </a:tr>
                  <a:tr h="914255">
                    <a:tc>
                      <a:txBody>
                        <a:bodyPr/>
                        <a:lstStyle/>
                        <a:p>
                          <a:pPr algn="ctr"/>
                          <a:endParaRPr lang="en-US">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712010"/>
                      </a:ext>
                    </a:extLst>
                  </a:tr>
                </a:tbl>
              </a:graphicData>
            </a:graphic>
          </p:graphicFrame>
        </mc:Fallback>
      </mc:AlternateContent>
    </p:spTree>
    <p:extLst>
      <p:ext uri="{BB962C8B-B14F-4D97-AF65-F5344CB8AC3E}">
        <p14:creationId xmlns:p14="http://schemas.microsoft.com/office/powerpoint/2010/main" val="1506870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8B84-9691-6F7F-4E1E-AE8D612DCAF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US" sz="16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Choice>
        <mc:Fallback>
          <p:graphicFrame>
            <p:nvGraphicFramePr>
              <p:cNvPr id="11" name="Table 10">
                <a:extLst>
                  <a:ext uri="{FF2B5EF4-FFF2-40B4-BE49-F238E27FC236}">
                    <a16:creationId xmlns:a16="http://schemas.microsoft.com/office/drawing/2014/main" id="{ADB56EE0-723C-70D4-B99E-E85D7CDB02CE}"/>
                  </a:ext>
                </a:extLst>
              </p:cNvPr>
              <p:cNvGraphicFramePr>
                <a:graphicFrameLocks noGrp="1" noDrilldown="1" noMove="1" noResize="1"/>
              </p:cNvGraphicFramePr>
              <p:nvPr>
                <p:extLst>
                  <p:ext uri="{D42A27DB-BD31-4B8C-83A1-F6EECF244321}">
                    <p14:modId xmlns:p14="http://schemas.microsoft.com/office/powerpoint/2010/main" val="2426894052"/>
                  </p:ext>
                </p:extLst>
              </p:nvPr>
            </p:nvGraphicFramePr>
            <p:xfrm>
              <a:off x="2105089" y="1894168"/>
              <a:ext cx="8703032" cy="3853744"/>
            </p:xfrm>
            <a:graphic>
              <a:graphicData uri="http://schemas.openxmlformats.org/drawingml/2006/table">
                <a:tbl>
                  <a:tblPr>
                    <a:tableStyleId>{073A0DAA-6AF3-43AB-8588-CEC1D06C72B9}</a:tableStyleId>
                  </a:tblPr>
                  <a:tblGrid>
                    <a:gridCol w="2175758">
                      <a:extLst>
                        <a:ext uri="{9D8B030D-6E8A-4147-A177-3AD203B41FA5}">
                          <a16:colId xmlns:a16="http://schemas.microsoft.com/office/drawing/2014/main" val="2394236598"/>
                        </a:ext>
                      </a:extLst>
                    </a:gridCol>
                    <a:gridCol w="2175758">
                      <a:extLst>
                        <a:ext uri="{9D8B030D-6E8A-4147-A177-3AD203B41FA5}">
                          <a16:colId xmlns:a16="http://schemas.microsoft.com/office/drawing/2014/main" val="4162987615"/>
                        </a:ext>
                      </a:extLst>
                    </a:gridCol>
                    <a:gridCol w="2175758">
                      <a:extLst>
                        <a:ext uri="{9D8B030D-6E8A-4147-A177-3AD203B41FA5}">
                          <a16:colId xmlns:a16="http://schemas.microsoft.com/office/drawing/2014/main" val="2221377010"/>
                        </a:ext>
                      </a:extLst>
                    </a:gridCol>
                    <a:gridCol w="2175758">
                      <a:extLst>
                        <a:ext uri="{9D8B030D-6E8A-4147-A177-3AD203B41FA5}">
                          <a16:colId xmlns:a16="http://schemas.microsoft.com/office/drawing/2014/main" val="154253725"/>
                        </a:ext>
                      </a:extLst>
                    </a:gridCol>
                  </a:tblGrid>
                  <a:tr h="96343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0000" r="-100000" b="-300633"/>
                          </a:stretch>
                        </a:blip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300000" b="-300633"/>
                          </a:stretch>
                        </a:blipFill>
                      </a:tcPr>
                    </a:tc>
                    <a:extLst>
                      <a:ext uri="{0D108BD9-81ED-4DB2-BD59-A6C34878D82A}">
                        <a16:rowId xmlns:a16="http://schemas.microsoft.com/office/drawing/2014/main" val="2489254292"/>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0000" t="-99371" b="-198742"/>
                          </a:stretch>
                        </a:blipFill>
                      </a:tcPr>
                    </a:tc>
                    <a:extLst>
                      <a:ext uri="{0D108BD9-81ED-4DB2-BD59-A6C34878D82A}">
                        <a16:rowId xmlns:a16="http://schemas.microsoft.com/office/drawing/2014/main" val="224460910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7798216"/>
                      </a:ext>
                    </a:extLst>
                  </a:tr>
                  <a:tr h="963436">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0000" t="-300633" r="-100000"/>
                          </a:stretch>
                        </a:blipFill>
                      </a:tcPr>
                    </a:tc>
                    <a:tc>
                      <a:txBody>
                        <a:bodyPr/>
                        <a:lstStyle/>
                        <a:p>
                          <a:endParaRPr lang="en-US" sz="16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4032009"/>
                      </a:ext>
                    </a:extLst>
                  </a:tr>
                </a:tbl>
              </a:graphicData>
            </a:graphic>
          </p:graphicFrame>
        </mc:Fallback>
      </mc:AlternateContent>
      <p:sp>
        <p:nvSpPr>
          <p:cNvPr id="2" name="Title 1">
            <a:extLst>
              <a:ext uri="{FF2B5EF4-FFF2-40B4-BE49-F238E27FC236}">
                <a16:creationId xmlns:a16="http://schemas.microsoft.com/office/drawing/2014/main" id="{B0236864-A99D-C6C1-9C26-A2420E7E0558}"/>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D23C8A14-913F-1C21-AF67-1D1C88B0565E}"/>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2055" y="95305"/>
            <a:ext cx="3482208" cy="1516665"/>
          </a:xfr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74DECEB-7B53-2339-DEFF-28079CD062D1}"/>
                  </a:ext>
                </a:extLst>
              </p:cNvPr>
              <p:cNvSpPr txBox="1"/>
              <p:nvPr/>
            </p:nvSpPr>
            <p:spPr>
              <a:xfrm>
                <a:off x="5459105"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p:sp>
            <p:nvSpPr>
              <p:cNvPr id="4" name="TextBox 3">
                <a:extLst>
                  <a:ext uri="{FF2B5EF4-FFF2-40B4-BE49-F238E27FC236}">
                    <a16:creationId xmlns:a16="http://schemas.microsoft.com/office/drawing/2014/main" id="{D74DECEB-7B53-2339-DEFF-28079CD062D1}"/>
                  </a:ext>
                </a:extLst>
              </p:cNvPr>
              <p:cNvSpPr txBox="1">
                <a:spLocks noRot="1" noChangeAspect="1" noMove="1" noResize="1" noEditPoints="1" noAdjustHandles="1" noChangeArrowheads="1" noChangeShapeType="1" noTextEdit="1"/>
              </p:cNvSpPr>
              <p:nvPr/>
            </p:nvSpPr>
            <p:spPr>
              <a:xfrm>
                <a:off x="5459105" y="2148365"/>
                <a:ext cx="488202" cy="388889"/>
              </a:xfrm>
              <a:prstGeom prst="rect">
                <a:avLst/>
              </a:prstGeom>
              <a:blipFill>
                <a:blip r:embed="rId6"/>
                <a:stretch>
                  <a:fillRect b="-78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3E576EA-0A33-4ED2-CD3B-C66DB5A6FA48}"/>
                  </a:ext>
                </a:extLst>
              </p:cNvPr>
              <p:cNvSpPr txBox="1"/>
              <p:nvPr/>
            </p:nvSpPr>
            <p:spPr>
              <a:xfrm>
                <a:off x="9199852" y="5069419"/>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oMath>
                  </m:oMathPara>
                </a14:m>
                <a:endParaRPr lang="en-US" dirty="0"/>
              </a:p>
            </p:txBody>
          </p:sp>
        </mc:Choice>
        <mc:Fallback>
          <p:sp>
            <p:nvSpPr>
              <p:cNvPr id="16" name="TextBox 15">
                <a:extLst>
                  <a:ext uri="{FF2B5EF4-FFF2-40B4-BE49-F238E27FC236}">
                    <a16:creationId xmlns:a16="http://schemas.microsoft.com/office/drawing/2014/main" id="{33E576EA-0A33-4ED2-CD3B-C66DB5A6FA48}"/>
                  </a:ext>
                </a:extLst>
              </p:cNvPr>
              <p:cNvSpPr txBox="1">
                <a:spLocks noRot="1" noChangeAspect="1" noMove="1" noResize="1" noEditPoints="1" noAdjustHandles="1" noChangeArrowheads="1" noChangeShapeType="1" noTextEdit="1"/>
              </p:cNvSpPr>
              <p:nvPr/>
            </p:nvSpPr>
            <p:spPr>
              <a:xfrm>
                <a:off x="9199852" y="5069419"/>
                <a:ext cx="9242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2A19FCE-734F-1097-FD65-9F0DAF258C7D}"/>
                  </a:ext>
                </a:extLst>
              </p:cNvPr>
              <p:cNvSpPr txBox="1"/>
              <p:nvPr/>
            </p:nvSpPr>
            <p:spPr>
              <a:xfrm>
                <a:off x="3176137" y="2148365"/>
                <a:ext cx="488202"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𝑄</m:t>
                          </m:r>
                        </m:sub>
                      </m:sSub>
                    </m:oMath>
                  </m:oMathPara>
                </a14:m>
                <a:endParaRPr lang="en-US" dirty="0"/>
              </a:p>
            </p:txBody>
          </p:sp>
        </mc:Choice>
        <mc:Fallback>
          <p:sp>
            <p:nvSpPr>
              <p:cNvPr id="12" name="TextBox 11">
                <a:extLst>
                  <a:ext uri="{FF2B5EF4-FFF2-40B4-BE49-F238E27FC236}">
                    <a16:creationId xmlns:a16="http://schemas.microsoft.com/office/drawing/2014/main" id="{02A19FCE-734F-1097-FD65-9F0DAF258C7D}"/>
                  </a:ext>
                </a:extLst>
              </p:cNvPr>
              <p:cNvSpPr txBox="1">
                <a:spLocks noRot="1" noChangeAspect="1" noMove="1" noResize="1" noEditPoints="1" noAdjustHandles="1" noChangeArrowheads="1" noChangeShapeType="1" noTextEdit="1"/>
              </p:cNvSpPr>
              <p:nvPr/>
            </p:nvSpPr>
            <p:spPr>
              <a:xfrm>
                <a:off x="3176137" y="2148365"/>
                <a:ext cx="488202" cy="388889"/>
              </a:xfrm>
              <a:prstGeom prst="rect">
                <a:avLst/>
              </a:prstGeom>
              <a:blipFill>
                <a:blip r:embed="rId8"/>
                <a:stretch>
                  <a:fillRect r="-18750" b="-78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6959413-321B-88A2-C25D-0F6D16A147FE}"/>
                  </a:ext>
                </a:extLst>
              </p:cNvPr>
              <p:cNvSpPr txBox="1"/>
              <p:nvPr/>
            </p:nvSpPr>
            <p:spPr>
              <a:xfrm>
                <a:off x="4378533" y="3128099"/>
                <a:ext cx="26493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oMath>
                  </m:oMathPara>
                </a14:m>
                <a:endParaRPr lang="en-US" dirty="0"/>
              </a:p>
            </p:txBody>
          </p:sp>
        </mc:Choice>
        <mc:Fallback>
          <p:sp>
            <p:nvSpPr>
              <p:cNvPr id="25" name="TextBox 24">
                <a:extLst>
                  <a:ext uri="{FF2B5EF4-FFF2-40B4-BE49-F238E27FC236}">
                    <a16:creationId xmlns:a16="http://schemas.microsoft.com/office/drawing/2014/main" id="{76959413-321B-88A2-C25D-0F6D16A147FE}"/>
                  </a:ext>
                </a:extLst>
              </p:cNvPr>
              <p:cNvSpPr txBox="1">
                <a:spLocks noRot="1" noChangeAspect="1" noMove="1" noResize="1" noEditPoints="1" noAdjustHandles="1" noChangeArrowheads="1" noChangeShapeType="1" noTextEdit="1"/>
              </p:cNvSpPr>
              <p:nvPr/>
            </p:nvSpPr>
            <p:spPr>
              <a:xfrm>
                <a:off x="4378533" y="3128099"/>
                <a:ext cx="2649347"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762F3AB-0208-A3EE-23C3-A467C5DA1800}"/>
                  </a:ext>
                </a:extLst>
              </p:cNvPr>
              <p:cNvSpPr txBox="1"/>
              <p:nvPr/>
            </p:nvSpPr>
            <p:spPr>
              <a:xfrm>
                <a:off x="7193503" y="4140117"/>
                <a:ext cx="5325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oMath>
                  </m:oMathPara>
                </a14:m>
                <a:endParaRPr lang="en-US" dirty="0"/>
              </a:p>
            </p:txBody>
          </p:sp>
        </mc:Choice>
        <mc:Fallback>
          <p:sp>
            <p:nvSpPr>
              <p:cNvPr id="27" name="TextBox 26">
                <a:extLst>
                  <a:ext uri="{FF2B5EF4-FFF2-40B4-BE49-F238E27FC236}">
                    <a16:creationId xmlns:a16="http://schemas.microsoft.com/office/drawing/2014/main" id="{1762F3AB-0208-A3EE-23C3-A467C5DA1800}"/>
                  </a:ext>
                </a:extLst>
              </p:cNvPr>
              <p:cNvSpPr txBox="1">
                <a:spLocks noRot="1" noChangeAspect="1" noMove="1" noResize="1" noEditPoints="1" noAdjustHandles="1" noChangeArrowheads="1" noChangeShapeType="1" noTextEdit="1"/>
              </p:cNvSpPr>
              <p:nvPr/>
            </p:nvSpPr>
            <p:spPr>
              <a:xfrm>
                <a:off x="7193503" y="4140117"/>
                <a:ext cx="532583" cy="369332"/>
              </a:xfrm>
              <a:prstGeom prst="rect">
                <a:avLst/>
              </a:prstGeom>
              <a:blipFill>
                <a:blip r:embed="rId10"/>
                <a:stretch>
                  <a:fillRect r="-459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31737FDE-E811-A39E-797F-79D9BCD19C1F}"/>
              </a:ext>
            </a:extLst>
          </p:cNvPr>
          <p:cNvGrpSpPr/>
          <p:nvPr/>
        </p:nvGrpSpPr>
        <p:grpSpPr>
          <a:xfrm>
            <a:off x="1668039" y="1796841"/>
            <a:ext cx="753672" cy="3951070"/>
            <a:chOff x="1794550" y="1894168"/>
            <a:chExt cx="753672" cy="3951070"/>
          </a:xfrm>
        </p:grpSpPr>
        <p:sp>
          <p:nvSpPr>
            <p:cNvPr id="30" name="Left Brace 29">
              <a:extLst>
                <a:ext uri="{FF2B5EF4-FFF2-40B4-BE49-F238E27FC236}">
                  <a16:creationId xmlns:a16="http://schemas.microsoft.com/office/drawing/2014/main" id="{0E459876-7BE7-72BE-6C8F-2B4F73B241FE}"/>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D35AAE60-6462-ED82-2F58-69FECCC9EDFA}"/>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342FA2F-8F6A-6657-8E01-BA85024F75B0}"/>
              </a:ext>
            </a:extLst>
          </p:cNvPr>
          <p:cNvGrpSpPr/>
          <p:nvPr/>
        </p:nvGrpSpPr>
        <p:grpSpPr>
          <a:xfrm rot="10800000">
            <a:off x="9894103" y="1796842"/>
            <a:ext cx="753672" cy="3951070"/>
            <a:chOff x="1794550" y="1894168"/>
            <a:chExt cx="753672" cy="3951070"/>
          </a:xfrm>
        </p:grpSpPr>
        <p:sp>
          <p:nvSpPr>
            <p:cNvPr id="35" name="Left Brace 34">
              <a:extLst>
                <a:ext uri="{FF2B5EF4-FFF2-40B4-BE49-F238E27FC236}">
                  <a16:creationId xmlns:a16="http://schemas.microsoft.com/office/drawing/2014/main" id="{33EDF1F7-7B3B-061F-39B4-6547844D496B}"/>
                </a:ext>
              </a:extLst>
            </p:cNvPr>
            <p:cNvSpPr/>
            <p:nvPr/>
          </p:nvSpPr>
          <p:spPr>
            <a:xfrm>
              <a:off x="2060020" y="1991494"/>
              <a:ext cx="488202" cy="3853744"/>
            </a:xfrm>
            <a:prstGeom prst="leftBrace">
              <a:avLst>
                <a:gd name="adj1" fmla="val 0"/>
                <a:gd name="adj2"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390CC4E3-31ED-63BD-818E-E58058869ED7}"/>
                </a:ext>
              </a:extLst>
            </p:cNvPr>
            <p:cNvSpPr/>
            <p:nvPr/>
          </p:nvSpPr>
          <p:spPr>
            <a:xfrm>
              <a:off x="1794550" y="1894168"/>
              <a:ext cx="488202" cy="2899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313B9C5-362B-0D17-600B-82C7ACE06B32}"/>
                  </a:ext>
                </a:extLst>
              </p:cNvPr>
              <p:cNvSpPr txBox="1"/>
              <p:nvPr/>
            </p:nvSpPr>
            <p:spPr>
              <a:xfrm>
                <a:off x="1507693" y="382103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7" name="TextBox 36">
                <a:extLst>
                  <a:ext uri="{FF2B5EF4-FFF2-40B4-BE49-F238E27FC236}">
                    <a16:creationId xmlns:a16="http://schemas.microsoft.com/office/drawing/2014/main" id="{6313B9C5-362B-0D17-600B-82C7ACE06B32}"/>
                  </a:ext>
                </a:extLst>
              </p:cNvPr>
              <p:cNvSpPr txBox="1">
                <a:spLocks noRot="1" noChangeAspect="1" noMove="1" noResize="1" noEditPoints="1" noAdjustHandles="1" noChangeArrowheads="1" noChangeShapeType="1" noTextEdit="1"/>
              </p:cNvSpPr>
              <p:nvPr/>
            </p:nvSpPr>
            <p:spPr>
              <a:xfrm>
                <a:off x="1507693" y="3821039"/>
                <a:ext cx="198772" cy="276999"/>
              </a:xfrm>
              <a:prstGeom prst="rect">
                <a:avLst/>
              </a:prstGeom>
              <a:blipFill>
                <a:blip r:embed="rId18"/>
                <a:stretch>
                  <a:fillRect l="-27273" r="-3030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F2AF304-45AF-9F90-8A1E-BDFE0607D449}"/>
                  </a:ext>
                </a:extLst>
              </p:cNvPr>
              <p:cNvSpPr txBox="1"/>
              <p:nvPr/>
            </p:nvSpPr>
            <p:spPr>
              <a:xfrm>
                <a:off x="1637679" y="3774872"/>
                <a:ext cx="4882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5F2AF304-45AF-9F90-8A1E-BDFE0607D449}"/>
                  </a:ext>
                </a:extLst>
              </p:cNvPr>
              <p:cNvSpPr txBox="1">
                <a:spLocks noRot="1" noChangeAspect="1" noMove="1" noResize="1" noEditPoints="1" noAdjustHandles="1" noChangeArrowheads="1" noChangeShapeType="1" noTextEdit="1"/>
              </p:cNvSpPr>
              <p:nvPr/>
            </p:nvSpPr>
            <p:spPr>
              <a:xfrm>
                <a:off x="1637679" y="3774872"/>
                <a:ext cx="488202"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47A27E0-3AC7-63AD-C27E-7581EB5A2C53}"/>
                  </a:ext>
                </a:extLst>
              </p:cNvPr>
              <p:cNvSpPr txBox="1"/>
              <p:nvPr/>
            </p:nvSpPr>
            <p:spPr>
              <a:xfrm>
                <a:off x="7210559" y="3174266"/>
                <a:ext cx="498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𝐿</m:t>
                              </m:r>
                            </m:sub>
                          </m:sSub>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p:sp>
            <p:nvSpPr>
              <p:cNvPr id="3" name="TextBox 2">
                <a:extLst>
                  <a:ext uri="{FF2B5EF4-FFF2-40B4-BE49-F238E27FC236}">
                    <a16:creationId xmlns:a16="http://schemas.microsoft.com/office/drawing/2014/main" id="{E47A27E0-3AC7-63AD-C27E-7581EB5A2C53}"/>
                  </a:ext>
                </a:extLst>
              </p:cNvPr>
              <p:cNvSpPr txBox="1">
                <a:spLocks noRot="1" noChangeAspect="1" noMove="1" noResize="1" noEditPoints="1" noAdjustHandles="1" noChangeArrowheads="1" noChangeShapeType="1" noTextEdit="1"/>
              </p:cNvSpPr>
              <p:nvPr/>
            </p:nvSpPr>
            <p:spPr>
              <a:xfrm>
                <a:off x="7210559" y="3174266"/>
                <a:ext cx="498470" cy="276999"/>
              </a:xfrm>
              <a:prstGeom prst="rect">
                <a:avLst/>
              </a:prstGeom>
              <a:blipFill>
                <a:blip r:embed="rId20"/>
                <a:stretch>
                  <a:fillRect l="-12195" r="-3659"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48F5D7C-9681-5445-7AB6-256F59F8E716}"/>
                  </a:ext>
                </a:extLst>
              </p:cNvPr>
              <p:cNvSpPr txBox="1"/>
              <p:nvPr/>
            </p:nvSpPr>
            <p:spPr>
              <a:xfrm>
                <a:off x="9199852" y="4224275"/>
                <a:ext cx="532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𝑃</m:t>
                              </m:r>
                            </m:sub>
                          </m:sSub>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p:sp>
            <p:nvSpPr>
              <p:cNvPr id="6" name="TextBox 5">
                <a:extLst>
                  <a:ext uri="{FF2B5EF4-FFF2-40B4-BE49-F238E27FC236}">
                    <a16:creationId xmlns:a16="http://schemas.microsoft.com/office/drawing/2014/main" id="{348F5D7C-9681-5445-7AB6-256F59F8E716}"/>
                  </a:ext>
                </a:extLst>
              </p:cNvPr>
              <p:cNvSpPr txBox="1">
                <a:spLocks noRot="1" noChangeAspect="1" noMove="1" noResize="1" noEditPoints="1" noAdjustHandles="1" noChangeArrowheads="1" noChangeShapeType="1" noTextEdit="1"/>
              </p:cNvSpPr>
              <p:nvPr/>
            </p:nvSpPr>
            <p:spPr>
              <a:xfrm>
                <a:off x="9199852" y="4224275"/>
                <a:ext cx="532582" cy="276999"/>
              </a:xfrm>
              <a:prstGeom prst="rect">
                <a:avLst/>
              </a:prstGeom>
              <a:blipFill>
                <a:blip r:embed="rId21"/>
                <a:stretch>
                  <a:fillRect l="-11364" r="-4545"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B24093A-AF21-D766-55CA-2898DE498568}"/>
                  </a:ext>
                </a:extLst>
              </p:cNvPr>
              <p:cNvSpPr txBox="1"/>
              <p:nvPr/>
            </p:nvSpPr>
            <p:spPr>
              <a:xfrm>
                <a:off x="2505308" y="3174266"/>
                <a:ext cx="1829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p:sp>
            <p:nvSpPr>
              <p:cNvPr id="7" name="TextBox 6">
                <a:extLst>
                  <a:ext uri="{FF2B5EF4-FFF2-40B4-BE49-F238E27FC236}">
                    <a16:creationId xmlns:a16="http://schemas.microsoft.com/office/drawing/2014/main" id="{EB24093A-AF21-D766-55CA-2898DE498568}"/>
                  </a:ext>
                </a:extLst>
              </p:cNvPr>
              <p:cNvSpPr txBox="1">
                <a:spLocks noRot="1" noChangeAspect="1" noMove="1" noResize="1" noEditPoints="1" noAdjustHandles="1" noChangeArrowheads="1" noChangeShapeType="1" noTextEdit="1"/>
              </p:cNvSpPr>
              <p:nvPr/>
            </p:nvSpPr>
            <p:spPr>
              <a:xfrm>
                <a:off x="2505308" y="3174266"/>
                <a:ext cx="1829860" cy="276999"/>
              </a:xfrm>
              <a:prstGeom prst="rect">
                <a:avLst/>
              </a:prstGeom>
              <a:blipFill>
                <a:blip r:embed="rId22"/>
                <a:stretch>
                  <a:fillRect r="-1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4F1F58C-8807-440D-849B-04013DCB69DA}"/>
                  </a:ext>
                </a:extLst>
              </p:cNvPr>
              <p:cNvSpPr txBox="1"/>
              <p:nvPr/>
            </p:nvSpPr>
            <p:spPr>
              <a:xfrm>
                <a:off x="5068994" y="4144204"/>
                <a:ext cx="1268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p:sp>
            <p:nvSpPr>
              <p:cNvPr id="8" name="TextBox 7">
                <a:extLst>
                  <a:ext uri="{FF2B5EF4-FFF2-40B4-BE49-F238E27FC236}">
                    <a16:creationId xmlns:a16="http://schemas.microsoft.com/office/drawing/2014/main" id="{C4F1F58C-8807-440D-849B-04013DCB69DA}"/>
                  </a:ext>
                </a:extLst>
              </p:cNvPr>
              <p:cNvSpPr txBox="1">
                <a:spLocks noRot="1" noChangeAspect="1" noMove="1" noResize="1" noEditPoints="1" noAdjustHandles="1" noChangeArrowheads="1" noChangeShapeType="1" noTextEdit="1"/>
              </p:cNvSpPr>
              <p:nvPr/>
            </p:nvSpPr>
            <p:spPr>
              <a:xfrm>
                <a:off x="5068994" y="4144204"/>
                <a:ext cx="1268424" cy="276999"/>
              </a:xfrm>
              <a:prstGeom prst="rect">
                <a:avLst/>
              </a:prstGeom>
              <a:blipFill>
                <a:blip r:embed="rId23"/>
                <a:stretch>
                  <a:fillRect l="-2404" r="-144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568E200-335A-F4C5-6584-272430F189FA}"/>
                  </a:ext>
                </a:extLst>
              </p:cNvPr>
              <p:cNvSpPr txBox="1"/>
              <p:nvPr/>
            </p:nvSpPr>
            <p:spPr>
              <a:xfrm>
                <a:off x="2488252" y="4228363"/>
                <a:ext cx="186397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𝑃</m:t>
                                  </m:r>
                                </m:sub>
                              </m:sSub>
                            </m:e>
                          </m:d>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p:sp>
            <p:nvSpPr>
              <p:cNvPr id="10" name="TextBox 9">
                <a:extLst>
                  <a:ext uri="{FF2B5EF4-FFF2-40B4-BE49-F238E27FC236}">
                    <a16:creationId xmlns:a16="http://schemas.microsoft.com/office/drawing/2014/main" id="{1568E200-335A-F4C5-6584-272430F189FA}"/>
                  </a:ext>
                </a:extLst>
              </p:cNvPr>
              <p:cNvSpPr txBox="1">
                <a:spLocks noRot="1" noChangeAspect="1" noMove="1" noResize="1" noEditPoints="1" noAdjustHandles="1" noChangeArrowheads="1" noChangeShapeType="1" noTextEdit="1"/>
              </p:cNvSpPr>
              <p:nvPr/>
            </p:nvSpPr>
            <p:spPr>
              <a:xfrm>
                <a:off x="2488252" y="4228363"/>
                <a:ext cx="1863972" cy="276999"/>
              </a:xfrm>
              <a:prstGeom prst="rect">
                <a:avLst/>
              </a:prstGeom>
              <a:blipFill>
                <a:blip r:embed="rId24"/>
                <a:stretch>
                  <a:fillRect r="-98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B22D2EF-D9E3-24BC-5CF2-B0BFF9BB6F09}"/>
                  </a:ext>
                </a:extLst>
              </p:cNvPr>
              <p:cNvSpPr txBox="1"/>
              <p:nvPr/>
            </p:nvSpPr>
            <p:spPr>
              <a:xfrm>
                <a:off x="2483187" y="5115586"/>
                <a:ext cx="1874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𝜎</m:t>
                          </m:r>
                        </m:e>
                      </m:d>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p:sp>
            <p:nvSpPr>
              <p:cNvPr id="14" name="TextBox 13">
                <a:extLst>
                  <a:ext uri="{FF2B5EF4-FFF2-40B4-BE49-F238E27FC236}">
                    <a16:creationId xmlns:a16="http://schemas.microsoft.com/office/drawing/2014/main" id="{6B22D2EF-D9E3-24BC-5CF2-B0BFF9BB6F09}"/>
                  </a:ext>
                </a:extLst>
              </p:cNvPr>
              <p:cNvSpPr txBox="1">
                <a:spLocks noRot="1" noChangeAspect="1" noMove="1" noResize="1" noEditPoints="1" noAdjustHandles="1" noChangeArrowheads="1" noChangeShapeType="1" noTextEdit="1"/>
              </p:cNvSpPr>
              <p:nvPr/>
            </p:nvSpPr>
            <p:spPr>
              <a:xfrm>
                <a:off x="2483187" y="5115586"/>
                <a:ext cx="1874103" cy="276999"/>
              </a:xfrm>
              <a:prstGeom prst="rect">
                <a:avLst/>
              </a:prstGeom>
              <a:blipFill>
                <a:blip r:embed="rId25"/>
                <a:stretch>
                  <a:fillRect r="-649" b="-2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44F7273-5B5F-29EE-46AD-D78B13DB5BDC}"/>
                  </a:ext>
                </a:extLst>
              </p:cNvPr>
              <p:cNvSpPr txBox="1"/>
              <p:nvPr/>
            </p:nvSpPr>
            <p:spPr>
              <a:xfrm>
                <a:off x="5063929" y="5115586"/>
                <a:ext cx="12785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𝐺</m:t>
                                  </m:r>
                                </m:sub>
                              </m:sSub>
                            </m:e>
                          </m:d>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p:sp>
            <p:nvSpPr>
              <p:cNvPr id="15" name="TextBox 14">
                <a:extLst>
                  <a:ext uri="{FF2B5EF4-FFF2-40B4-BE49-F238E27FC236}">
                    <a16:creationId xmlns:a16="http://schemas.microsoft.com/office/drawing/2014/main" id="{D44F7273-5B5F-29EE-46AD-D78B13DB5BDC}"/>
                  </a:ext>
                </a:extLst>
              </p:cNvPr>
              <p:cNvSpPr txBox="1">
                <a:spLocks noRot="1" noChangeAspect="1" noMove="1" noResize="1" noEditPoints="1" noAdjustHandles="1" noChangeArrowheads="1" noChangeShapeType="1" noTextEdit="1"/>
              </p:cNvSpPr>
              <p:nvPr/>
            </p:nvSpPr>
            <p:spPr>
              <a:xfrm>
                <a:off x="5063929" y="5115586"/>
                <a:ext cx="1278555" cy="276999"/>
              </a:xfrm>
              <a:prstGeom prst="rect">
                <a:avLst/>
              </a:prstGeom>
              <a:blipFill>
                <a:blip r:embed="rId26"/>
                <a:stretch>
                  <a:fillRect l="-2392" r="-1435" b="-23913"/>
                </a:stretch>
              </a:blipFill>
            </p:spPr>
            <p:txBody>
              <a:bodyPr/>
              <a:lstStyle/>
              <a:p>
                <a:r>
                  <a:rPr lang="en-US">
                    <a:noFill/>
                  </a:rPr>
                  <a:t> </a:t>
                </a:r>
              </a:p>
            </p:txBody>
          </p:sp>
        </mc:Fallback>
      </mc:AlternateContent>
    </p:spTree>
    <p:extLst>
      <p:ext uri="{BB962C8B-B14F-4D97-AF65-F5344CB8AC3E}">
        <p14:creationId xmlns:p14="http://schemas.microsoft.com/office/powerpoint/2010/main" val="256364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AED0C-01B7-EE54-F683-C0D1D32C128B}"/>
              </a:ext>
            </a:extLst>
          </p:cNvPr>
          <p:cNvSpPr txBox="1"/>
          <p:nvPr/>
        </p:nvSpPr>
        <p:spPr>
          <a:xfrm>
            <a:off x="495838" y="376619"/>
            <a:ext cx="10715222" cy="5509200"/>
          </a:xfrm>
          <a:prstGeom prst="rect">
            <a:avLst/>
          </a:prstGeom>
          <a:noFill/>
        </p:spPr>
        <p:txBody>
          <a:bodyPr wrap="square">
            <a:spAutoFit/>
          </a:bodyPr>
          <a:lstStyle/>
          <a:p>
            <a:pPr algn="l"/>
            <a:r>
              <a:rPr lang="en-US" sz="1600" b="1" i="0" dirty="0">
                <a:solidFill>
                  <a:srgbClr val="000000"/>
                </a:solidFill>
                <a:effectLst/>
                <a:latin typeface="Arial" panose="020B0604020202020204" pitchFamily="34" charset="0"/>
              </a:rPr>
              <a:t>Abstract:</a:t>
            </a:r>
          </a:p>
          <a:p>
            <a:pPr algn="l"/>
            <a:r>
              <a:rPr lang="en-US" sz="1600" b="0" i="0" dirty="0">
                <a:solidFill>
                  <a:srgbClr val="000000"/>
                </a:solidFill>
                <a:effectLst/>
                <a:latin typeface="Arial" panose="020B0604020202020204" pitchFamily="34" charset="0"/>
              </a:rPr>
              <a:t>The potential for mosquito-borne disease outbreaks is tightly linked to the frequency at which mosquitoes feed on blood, also known as their biting rate. However, standard models of mosquito-borne disease transmission assume that mosquitoes blood-feed only once per reproductive cycle – an assumption commonly violated in nature. Here we present a novel framework for incorporating more complex mosquito blood-feeding behaviors into transmission models. Although this extension can introduce many novel parameters, existing algorithms can be used to fit them to laboratory data. We provide formulas for the basic offspring and basic reproduction numbers, standard measures of mosquito population persistence and disease transmission risk, respectively, and show how they are linked to the introduced blood-feeding parameters.</a:t>
            </a:r>
          </a:p>
          <a:p>
            <a:pPr algn="l"/>
            <a:r>
              <a:rPr lang="en-US" sz="1600" b="0" i="0" dirty="0">
                <a:solidFill>
                  <a:srgbClr val="000000"/>
                </a:solidFill>
                <a:effectLst/>
                <a:latin typeface="Arial" panose="020B0604020202020204" pitchFamily="34" charset="0"/>
              </a:rPr>
              <a:t>To exhibit the utility of our framework, we compare the standard, exponential model to a more complicated mechanistic model derived from our framework, to show how assumptions about the blood-feeding process impact predictions about the potential for disease outbreaks. For example, it is commonly understood that – when biting rate is assumed to be the inverse of the gonotrophic cycle duration (the amount of time it takes a mosquito to complete a single reproductive cycle) – the basic reproduction number increases linearly with biting rate. However, if the gonotrophic cycle duration is altered by changing any of the rates or probabilities governing the mosquito blood-feeding process, we find that the relationship between the basic reproduction number and biting rate under this assumption is no longer linear. Through sensitivity analysis, we exhibit how this same mechanistic model can be used to determine which blood-feeding related parameters might be the most important targets for disease control. This provides a method for translating individual-level measurements of the efficacy of personal protective measures to reductions in population-level disease risk. This work provides a straightforward method for incorporating biological and ecological knowledge about mosquito blood-feeding into epidemiological models and highlights the importance of incorporating behavioral dynamics into transmission models.</a:t>
            </a:r>
          </a:p>
        </p:txBody>
      </p:sp>
    </p:spTree>
    <p:extLst>
      <p:ext uri="{BB962C8B-B14F-4D97-AF65-F5344CB8AC3E}">
        <p14:creationId xmlns:p14="http://schemas.microsoft.com/office/powerpoint/2010/main" val="2435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B65100-7987-657A-837D-CABDE9C797D8}"/>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3F9DDBF8-6FE4-E3A3-07CC-831B345EBAF1}"/>
              </a:ext>
            </a:extLst>
          </p:cNvPr>
          <p:cNvCxnSpPr>
            <a:cxnSpLocks/>
          </p:cNvCxnSpPr>
          <p:nvPr/>
        </p:nvCxnSpPr>
        <p:spPr>
          <a:xfrm>
            <a:off x="-85411" y="2194903"/>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BA214B29-0786-BB54-CD5F-432956AFA3DD}"/>
              </a:ext>
            </a:extLst>
          </p:cNvPr>
          <p:cNvCxnSpPr>
            <a:cxnSpLocks/>
            <a:stCxn id="10" idx="3"/>
            <a:endCxn id="5" idx="3"/>
          </p:cNvCxnSpPr>
          <p:nvPr/>
        </p:nvCxnSpPr>
        <p:spPr>
          <a:xfrm flipV="1">
            <a:off x="9024501" y="589732"/>
            <a:ext cx="12700" cy="477593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E11F8D0-0C32-F2C6-5809-957EEE11B83A}"/>
              </a:ext>
            </a:extLst>
          </p:cNvPr>
          <p:cNvGrpSpPr/>
          <p:nvPr/>
        </p:nvGrpSpPr>
        <p:grpSpPr>
          <a:xfrm>
            <a:off x="7269272" y="16917"/>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5C668CFD-5F0E-D4A6-02F6-7244BFDD93B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p:sp>
              <p:nvSpPr>
                <p:cNvPr id="5" name="Rectangle: Rounded Corners 4">
                  <a:extLst>
                    <a:ext uri="{FF2B5EF4-FFF2-40B4-BE49-F238E27FC236}">
                      <a16:creationId xmlns:a16="http://schemas.microsoft.com/office/drawing/2014/main" id="{5C668CFD-5F0E-D4A6-02F6-7244BFDD93B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94CF8F2A-740B-F40B-2715-4D2D4C636A1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AC28CD6-C13B-65FA-4888-1D28AFA69B0A}"/>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ED4A7228-9914-130F-0FA5-77710BE180B9}"/>
              </a:ext>
            </a:extLst>
          </p:cNvPr>
          <p:cNvSpPr/>
          <p:nvPr/>
        </p:nvSpPr>
        <p:spPr>
          <a:xfrm>
            <a:off x="1263196" y="734865"/>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DC072FE-A98E-A80C-9DC6-E2DCD8B06584}"/>
              </a:ext>
            </a:extLst>
          </p:cNvPr>
          <p:cNvCxnSpPr>
            <a:cxnSpLocks/>
            <a:stCxn id="5" idx="1"/>
            <a:endCxn id="78" idx="3"/>
          </p:cNvCxnSpPr>
          <p:nvPr/>
        </p:nvCxnSpPr>
        <p:spPr>
          <a:xfrm flipH="1" flipV="1">
            <a:off x="2434538" y="589731"/>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AF2BA49-06AB-643C-CCA7-D327CE7B5B88}"/>
                  </a:ext>
                </a:extLst>
              </p:cNvPr>
              <p:cNvSpPr txBox="1"/>
              <p:nvPr/>
            </p:nvSpPr>
            <p:spPr>
              <a:xfrm>
                <a:off x="130875" y="1692213"/>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1AF2BA49-06AB-643C-CCA7-D327CE7B5B88}"/>
                  </a:ext>
                </a:extLst>
              </p:cNvPr>
              <p:cNvSpPr txBox="1">
                <a:spLocks noRot="1" noChangeAspect="1" noMove="1" noResize="1" noEditPoints="1" noAdjustHandles="1" noChangeArrowheads="1" noChangeShapeType="1" noTextEdit="1"/>
              </p:cNvSpPr>
              <p:nvPr/>
            </p:nvSpPr>
            <p:spPr>
              <a:xfrm>
                <a:off x="130875" y="1692213"/>
                <a:ext cx="350352" cy="395236"/>
              </a:xfrm>
              <a:prstGeom prst="rect">
                <a:avLst/>
              </a:prstGeom>
              <a:blipFill>
                <a:blip r:embed="rId3"/>
                <a:stretch>
                  <a:fillRect l="-22414" r="-120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991F850-5A3B-DCEA-E055-D02EF11257D4}"/>
                  </a:ext>
                </a:extLst>
              </p:cNvPr>
              <p:cNvSpPr txBox="1"/>
              <p:nvPr/>
            </p:nvSpPr>
            <p:spPr>
              <a:xfrm>
                <a:off x="1081775" y="1214056"/>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C991F850-5A3B-DCEA-E055-D02EF11257D4}"/>
                  </a:ext>
                </a:extLst>
              </p:cNvPr>
              <p:cNvSpPr txBox="1">
                <a:spLocks noRot="1" noChangeAspect="1" noMove="1" noResize="1" noEditPoints="1" noAdjustHandles="1" noChangeArrowheads="1" noChangeShapeType="1" noTextEdit="1"/>
              </p:cNvSpPr>
              <p:nvPr/>
            </p:nvSpPr>
            <p:spPr>
              <a:xfrm>
                <a:off x="1081775" y="1214056"/>
                <a:ext cx="381258" cy="369332"/>
              </a:xfrm>
              <a:prstGeom prst="rect">
                <a:avLst/>
              </a:prstGeom>
              <a:blipFill>
                <a:blip r:embed="rId4"/>
                <a:stretch>
                  <a:fillRect l="-19048" r="-3175"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28347BF-2314-432F-EE39-3045096BD687}"/>
                  </a:ext>
                </a:extLst>
              </p:cNvPr>
              <p:cNvSpPr txBox="1"/>
              <p:nvPr/>
            </p:nvSpPr>
            <p:spPr>
              <a:xfrm>
                <a:off x="4662077" y="20988"/>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F28347BF-2314-432F-EE39-3045096BD687}"/>
                  </a:ext>
                </a:extLst>
              </p:cNvPr>
              <p:cNvSpPr txBox="1">
                <a:spLocks noRot="1" noChangeAspect="1" noMove="1" noResize="1" noEditPoints="1" noAdjustHandles="1" noChangeArrowheads="1" noChangeShapeType="1" noTextEdit="1"/>
              </p:cNvSpPr>
              <p:nvPr/>
            </p:nvSpPr>
            <p:spPr>
              <a:xfrm>
                <a:off x="4662077" y="20988"/>
                <a:ext cx="379656" cy="369332"/>
              </a:xfrm>
              <a:prstGeom prst="rect">
                <a:avLst/>
              </a:prstGeom>
              <a:blipFill>
                <a:blip r:embed="rId5"/>
                <a:stretch>
                  <a:fillRect l="-20968" r="-4839" b="-213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79F5E44E-5474-C5A3-6E58-D6281CFCF9E9}"/>
                  </a:ext>
                </a:extLst>
              </p:cNvPr>
              <p:cNvSpPr/>
              <p:nvPr/>
            </p:nvSpPr>
            <p:spPr>
              <a:xfrm>
                <a:off x="679310" y="1691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79F5E44E-5474-C5A3-6E58-D6281CFCF9E9}"/>
                  </a:ext>
                </a:extLst>
              </p:cNvPr>
              <p:cNvSpPr>
                <a:spLocks noRot="1" noChangeAspect="1" noMove="1" noResize="1" noEditPoints="1" noAdjustHandles="1" noChangeArrowheads="1" noChangeShapeType="1" noTextEdit="1"/>
              </p:cNvSpPr>
              <p:nvPr/>
            </p:nvSpPr>
            <p:spPr>
              <a:xfrm>
                <a:off x="679310" y="16917"/>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6873B06-67E4-5D59-7D19-4D7887EDE1A5}"/>
              </a:ext>
            </a:extLst>
          </p:cNvPr>
          <p:cNvCxnSpPr>
            <a:cxnSpLocks/>
            <a:stCxn id="78" idx="2"/>
            <a:endCxn id="3" idx="0"/>
          </p:cNvCxnSpPr>
          <p:nvPr/>
        </p:nvCxnSpPr>
        <p:spPr>
          <a:xfrm>
            <a:off x="1556924" y="1162545"/>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CB4B8BC8-C41D-811A-6C0D-AF304F043EF8}"/>
                  </a:ext>
                </a:extLst>
              </p:cNvPr>
              <p:cNvSpPr/>
              <p:nvPr/>
            </p:nvSpPr>
            <p:spPr>
              <a:xfrm>
                <a:off x="679310" y="163490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3" name="Rectangle: Rounded Corners 2">
                <a:extLst>
                  <a:ext uri="{FF2B5EF4-FFF2-40B4-BE49-F238E27FC236}">
                    <a16:creationId xmlns:a16="http://schemas.microsoft.com/office/drawing/2014/main" id="{CB4B8BC8-C41D-811A-6C0D-AF304F043EF8}"/>
                  </a:ext>
                </a:extLst>
              </p:cNvPr>
              <p:cNvSpPr>
                <a:spLocks noRot="1" noChangeAspect="1" noMove="1" noResize="1" noEditPoints="1" noAdjustHandles="1" noChangeArrowheads="1" noChangeShapeType="1" noTextEdit="1"/>
              </p:cNvSpPr>
              <p:nvPr/>
            </p:nvSpPr>
            <p:spPr>
              <a:xfrm>
                <a:off x="679310" y="1634900"/>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A7D8123E-D188-405C-1417-31EA9511BF01}"/>
                  </a:ext>
                </a:extLst>
              </p:cNvPr>
              <p:cNvSpPr/>
              <p:nvPr/>
            </p:nvSpPr>
            <p:spPr>
              <a:xfrm>
                <a:off x="3297008" y="26909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p:sp>
            <p:nvSpPr>
              <p:cNvPr id="8" name="Rectangle: Rounded Corners 7">
                <a:extLst>
                  <a:ext uri="{FF2B5EF4-FFF2-40B4-BE49-F238E27FC236}">
                    <a16:creationId xmlns:a16="http://schemas.microsoft.com/office/drawing/2014/main" id="{A7D8123E-D188-405C-1417-31EA9511BF01}"/>
                  </a:ext>
                </a:extLst>
              </p:cNvPr>
              <p:cNvSpPr>
                <a:spLocks noRot="1" noChangeAspect="1" noMove="1" noResize="1" noEditPoints="1" noAdjustHandles="1" noChangeArrowheads="1" noChangeShapeType="1" noTextEdit="1"/>
              </p:cNvSpPr>
              <p:nvPr/>
            </p:nvSpPr>
            <p:spPr>
              <a:xfrm>
                <a:off x="3297008" y="2690969"/>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B7C6322A-D5A6-FB77-AC68-3FE6C16F88BF}"/>
                  </a:ext>
                </a:extLst>
              </p:cNvPr>
              <p:cNvSpPr/>
              <p:nvPr/>
            </p:nvSpPr>
            <p:spPr>
              <a:xfrm>
                <a:off x="5377631" y="374703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p:sp>
            <p:nvSpPr>
              <p:cNvPr id="9" name="Rectangle: Rounded Corners 8">
                <a:extLst>
                  <a:ext uri="{FF2B5EF4-FFF2-40B4-BE49-F238E27FC236}">
                    <a16:creationId xmlns:a16="http://schemas.microsoft.com/office/drawing/2014/main" id="{B7C6322A-D5A6-FB77-AC68-3FE6C16F88BF}"/>
                  </a:ext>
                </a:extLst>
              </p:cNvPr>
              <p:cNvSpPr>
                <a:spLocks noRot="1" noChangeAspect="1" noMove="1" noResize="1" noEditPoints="1" noAdjustHandles="1" noChangeArrowheads="1" noChangeShapeType="1" noTextEdit="1"/>
              </p:cNvSpPr>
              <p:nvPr/>
            </p:nvSpPr>
            <p:spPr>
              <a:xfrm>
                <a:off x="5377631" y="3747037"/>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6CA71737-0889-E648-1B92-A5C72098E1E5}"/>
                  </a:ext>
                </a:extLst>
              </p:cNvPr>
              <p:cNvSpPr/>
              <p:nvPr/>
            </p:nvSpPr>
            <p:spPr>
              <a:xfrm>
                <a:off x="7269273" y="47928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10" name="Rectangle: Rounded Corners 9">
                <a:extLst>
                  <a:ext uri="{FF2B5EF4-FFF2-40B4-BE49-F238E27FC236}">
                    <a16:creationId xmlns:a16="http://schemas.microsoft.com/office/drawing/2014/main" id="{6CA71737-0889-E648-1B92-A5C72098E1E5}"/>
                  </a:ext>
                </a:extLst>
              </p:cNvPr>
              <p:cNvSpPr>
                <a:spLocks noRot="1" noChangeAspect="1" noMove="1" noResize="1" noEditPoints="1" noAdjustHandles="1" noChangeArrowheads="1" noChangeShapeType="1" noTextEdit="1"/>
              </p:cNvSpPr>
              <p:nvPr/>
            </p:nvSpPr>
            <p:spPr>
              <a:xfrm>
                <a:off x="7269273" y="4792857"/>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1873A7D3-7A68-87B0-C2B4-E1E37C571E37}"/>
              </a:ext>
            </a:extLst>
          </p:cNvPr>
          <p:cNvCxnSpPr>
            <a:cxnSpLocks/>
            <a:stCxn id="8" idx="3"/>
            <a:endCxn id="9" idx="0"/>
          </p:cNvCxnSpPr>
          <p:nvPr/>
        </p:nvCxnSpPr>
        <p:spPr>
          <a:xfrm>
            <a:off x="5052236" y="3263783"/>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0E34752-5019-AB6F-0479-3B5E6D7BA0E8}"/>
              </a:ext>
            </a:extLst>
          </p:cNvPr>
          <p:cNvCxnSpPr>
            <a:cxnSpLocks/>
            <a:stCxn id="3" idx="3"/>
            <a:endCxn id="8" idx="0"/>
          </p:cNvCxnSpPr>
          <p:nvPr/>
        </p:nvCxnSpPr>
        <p:spPr>
          <a:xfrm>
            <a:off x="2434538" y="2207714"/>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E6DEE16-73C2-90E9-8E8B-9081F674804D}"/>
              </a:ext>
            </a:extLst>
          </p:cNvPr>
          <p:cNvCxnSpPr>
            <a:cxnSpLocks/>
            <a:stCxn id="9" idx="3"/>
            <a:endCxn id="10" idx="0"/>
          </p:cNvCxnSpPr>
          <p:nvPr/>
        </p:nvCxnSpPr>
        <p:spPr>
          <a:xfrm>
            <a:off x="7132859" y="4319851"/>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5EE884F-B54F-30BA-B859-EA33870F4C0C}"/>
              </a:ext>
            </a:extLst>
          </p:cNvPr>
          <p:cNvCxnSpPr>
            <a:cxnSpLocks/>
            <a:stCxn id="8" idx="1"/>
            <a:endCxn id="2" idx="2"/>
          </p:cNvCxnSpPr>
          <p:nvPr/>
        </p:nvCxnSpPr>
        <p:spPr>
          <a:xfrm rot="10800000">
            <a:off x="826264" y="2777807"/>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F7599C-54F4-BBEC-42B3-E071D18CE978}"/>
              </a:ext>
            </a:extLst>
          </p:cNvPr>
          <p:cNvCxnSpPr>
            <a:cxnSpLocks/>
            <a:stCxn id="9" idx="1"/>
            <a:endCxn id="61" idx="2"/>
          </p:cNvCxnSpPr>
          <p:nvPr/>
        </p:nvCxnSpPr>
        <p:spPr>
          <a:xfrm rot="10800000">
            <a:off x="3468545" y="3836597"/>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129B106-EDE0-DA48-1677-E88E28235FCF}"/>
              </a:ext>
            </a:extLst>
          </p:cNvPr>
          <p:cNvCxnSpPr>
            <a:cxnSpLocks/>
            <a:stCxn id="9" idx="2"/>
            <a:endCxn id="2" idx="2"/>
          </p:cNvCxnSpPr>
          <p:nvPr/>
        </p:nvCxnSpPr>
        <p:spPr>
          <a:xfrm rot="5400000" flipH="1">
            <a:off x="2483324" y="1120745"/>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705A71D-281B-6C36-110B-BCFB02FDD01F}"/>
              </a:ext>
            </a:extLst>
          </p:cNvPr>
          <p:cNvCxnSpPr>
            <a:cxnSpLocks/>
            <a:stCxn id="69" idx="1"/>
            <a:endCxn id="61" idx="2"/>
          </p:cNvCxnSpPr>
          <p:nvPr/>
        </p:nvCxnSpPr>
        <p:spPr>
          <a:xfrm rot="10800000">
            <a:off x="3468545" y="3836598"/>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FD732DC-3D2F-C51B-6248-74143EE202B1}"/>
              </a:ext>
            </a:extLst>
          </p:cNvPr>
          <p:cNvCxnSpPr>
            <a:cxnSpLocks/>
            <a:stCxn id="10" idx="2"/>
            <a:endCxn id="2" idx="2"/>
          </p:cNvCxnSpPr>
          <p:nvPr/>
        </p:nvCxnSpPr>
        <p:spPr>
          <a:xfrm rot="5400000" flipH="1">
            <a:off x="2906235" y="697834"/>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042434E-7A1C-93C2-C76E-67C0F1906DFC}"/>
                  </a:ext>
                </a:extLst>
              </p:cNvPr>
              <p:cNvSpPr txBox="1"/>
              <p:nvPr/>
            </p:nvSpPr>
            <p:spPr>
              <a:xfrm>
                <a:off x="3124992" y="1760313"/>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p:sp>
            <p:nvSpPr>
              <p:cNvPr id="50" name="TextBox 49">
                <a:extLst>
                  <a:ext uri="{FF2B5EF4-FFF2-40B4-BE49-F238E27FC236}">
                    <a16:creationId xmlns:a16="http://schemas.microsoft.com/office/drawing/2014/main" id="{1042434E-7A1C-93C2-C76E-67C0F1906DFC}"/>
                  </a:ext>
                </a:extLst>
              </p:cNvPr>
              <p:cNvSpPr txBox="1">
                <a:spLocks noRot="1" noChangeAspect="1" noMove="1" noResize="1" noEditPoints="1" noAdjustHandles="1" noChangeArrowheads="1" noChangeShapeType="1" noTextEdit="1"/>
              </p:cNvSpPr>
              <p:nvPr/>
            </p:nvSpPr>
            <p:spPr>
              <a:xfrm>
                <a:off x="3124992" y="1760313"/>
                <a:ext cx="397096" cy="395429"/>
              </a:xfrm>
              <a:prstGeom prst="rect">
                <a:avLst/>
              </a:prstGeom>
              <a:blipFill>
                <a:blip r:embed="rId11"/>
                <a:stretch>
                  <a:fillRect l="-20000" r="-10769" b="-2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87FB466B-D630-3FED-0751-F2CA035E8F60}"/>
                  </a:ext>
                </a:extLst>
              </p:cNvPr>
              <p:cNvSpPr txBox="1"/>
              <p:nvPr/>
            </p:nvSpPr>
            <p:spPr>
              <a:xfrm>
                <a:off x="5331652" y="2780527"/>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2" name="TextBox 51">
                <a:extLst>
                  <a:ext uri="{FF2B5EF4-FFF2-40B4-BE49-F238E27FC236}">
                    <a16:creationId xmlns:a16="http://schemas.microsoft.com/office/drawing/2014/main" id="{87FB466B-D630-3FED-0751-F2CA035E8F60}"/>
                  </a:ext>
                </a:extLst>
              </p:cNvPr>
              <p:cNvSpPr txBox="1">
                <a:spLocks noRot="1" noChangeAspect="1" noMove="1" noResize="1" noEditPoints="1" noAdjustHandles="1" noChangeArrowheads="1" noChangeShapeType="1" noTextEdit="1"/>
              </p:cNvSpPr>
              <p:nvPr/>
            </p:nvSpPr>
            <p:spPr>
              <a:xfrm>
                <a:off x="5331652" y="2780527"/>
                <a:ext cx="667426" cy="369332"/>
              </a:xfrm>
              <a:prstGeom prst="rect">
                <a:avLst/>
              </a:prstGeom>
              <a:blipFill>
                <a:blip r:embed="rId12"/>
                <a:stretch>
                  <a:fillRect l="-11009" r="-367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3E1B21B-EBB8-F97A-1860-A41887918137}"/>
                  </a:ext>
                </a:extLst>
              </p:cNvPr>
              <p:cNvSpPr txBox="1"/>
              <p:nvPr/>
            </p:nvSpPr>
            <p:spPr>
              <a:xfrm>
                <a:off x="850709" y="2825472"/>
                <a:ext cx="2437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4" name="TextBox 53">
                <a:extLst>
                  <a:ext uri="{FF2B5EF4-FFF2-40B4-BE49-F238E27FC236}">
                    <a16:creationId xmlns:a16="http://schemas.microsoft.com/office/drawing/2014/main" id="{63E1B21B-EBB8-F97A-1860-A41887918137}"/>
                  </a:ext>
                </a:extLst>
              </p:cNvPr>
              <p:cNvSpPr txBox="1">
                <a:spLocks noRot="1" noChangeAspect="1" noMove="1" noResize="1" noEditPoints="1" noAdjustHandles="1" noChangeArrowheads="1" noChangeShapeType="1" noTextEdit="1"/>
              </p:cNvSpPr>
              <p:nvPr/>
            </p:nvSpPr>
            <p:spPr>
              <a:xfrm>
                <a:off x="850709" y="2825472"/>
                <a:ext cx="2437334" cy="369332"/>
              </a:xfrm>
              <a:prstGeom prst="rect">
                <a:avLst/>
              </a:prstGeom>
              <a:blipFill>
                <a:blip r:embed="rId13"/>
                <a:stretch>
                  <a:fillRect r="-752"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CDD47ED-E1BB-8475-AD78-0AEA8707948B}"/>
                  </a:ext>
                </a:extLst>
              </p:cNvPr>
              <p:cNvSpPr txBox="1"/>
              <p:nvPr/>
            </p:nvSpPr>
            <p:spPr>
              <a:xfrm>
                <a:off x="7294501" y="3898682"/>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57" name="TextBox 56">
                <a:extLst>
                  <a:ext uri="{FF2B5EF4-FFF2-40B4-BE49-F238E27FC236}">
                    <a16:creationId xmlns:a16="http://schemas.microsoft.com/office/drawing/2014/main" id="{1CDD47ED-E1BB-8475-AD78-0AEA8707948B}"/>
                  </a:ext>
                </a:extLst>
              </p:cNvPr>
              <p:cNvSpPr txBox="1">
                <a:spLocks noRot="1" noChangeAspect="1" noMove="1" noResize="1" noEditPoints="1" noAdjustHandles="1" noChangeArrowheads="1" noChangeShapeType="1" noTextEdit="1"/>
              </p:cNvSpPr>
              <p:nvPr/>
            </p:nvSpPr>
            <p:spPr>
              <a:xfrm>
                <a:off x="7294501" y="3898682"/>
                <a:ext cx="710772" cy="369332"/>
              </a:xfrm>
              <a:prstGeom prst="rect">
                <a:avLst/>
              </a:prstGeom>
              <a:blipFill>
                <a:blip r:embed="rId14"/>
                <a:stretch>
                  <a:fillRect l="-10345" r="-4310" b="-25000"/>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B5F5BEA-B6C0-9797-1BFA-E762A031E60F}"/>
              </a:ext>
            </a:extLst>
          </p:cNvPr>
          <p:cNvSpPr/>
          <p:nvPr/>
        </p:nvSpPr>
        <p:spPr>
          <a:xfrm>
            <a:off x="3017830" y="34477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2B3861F9-5573-9A90-35C6-D98DD9A5B42D}"/>
                  </a:ext>
                </a:extLst>
              </p:cNvPr>
              <p:cNvSpPr txBox="1"/>
              <p:nvPr/>
            </p:nvSpPr>
            <p:spPr>
              <a:xfrm>
                <a:off x="3699724" y="3898682"/>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6" name="TextBox 65">
                <a:extLst>
                  <a:ext uri="{FF2B5EF4-FFF2-40B4-BE49-F238E27FC236}">
                    <a16:creationId xmlns:a16="http://schemas.microsoft.com/office/drawing/2014/main" id="{2B3861F9-5573-9A90-35C6-D98DD9A5B42D}"/>
                  </a:ext>
                </a:extLst>
              </p:cNvPr>
              <p:cNvSpPr txBox="1">
                <a:spLocks noRot="1" noChangeAspect="1" noMove="1" noResize="1" noEditPoints="1" noAdjustHandles="1" noChangeArrowheads="1" noChangeShapeType="1" noTextEdit="1"/>
              </p:cNvSpPr>
              <p:nvPr/>
            </p:nvSpPr>
            <p:spPr>
              <a:xfrm>
                <a:off x="3699724" y="3898682"/>
                <a:ext cx="1689245" cy="369332"/>
              </a:xfrm>
              <a:prstGeom prst="rect">
                <a:avLst/>
              </a:prstGeom>
              <a:blipFill>
                <a:blip r:embed="rId15"/>
                <a:stretch>
                  <a:fillRect l="-2527" r="-144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AA51F3DC-35A2-A231-E8F1-738D253C77FB}"/>
                  </a:ext>
                </a:extLst>
              </p:cNvPr>
              <p:cNvSpPr txBox="1"/>
              <p:nvPr/>
            </p:nvSpPr>
            <p:spPr>
              <a:xfrm>
                <a:off x="850709" y="4683489"/>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8" name="TextBox 67">
                <a:extLst>
                  <a:ext uri="{FF2B5EF4-FFF2-40B4-BE49-F238E27FC236}">
                    <a16:creationId xmlns:a16="http://schemas.microsoft.com/office/drawing/2014/main" id="{AA51F3DC-35A2-A231-E8F1-738D253C77FB}"/>
                  </a:ext>
                </a:extLst>
              </p:cNvPr>
              <p:cNvSpPr txBox="1">
                <a:spLocks noRot="1" noChangeAspect="1" noMove="1" noResize="1" noEditPoints="1" noAdjustHandles="1" noChangeArrowheads="1" noChangeShapeType="1" noTextEdit="1"/>
              </p:cNvSpPr>
              <p:nvPr/>
            </p:nvSpPr>
            <p:spPr>
              <a:xfrm>
                <a:off x="850709" y="4683489"/>
                <a:ext cx="2480679" cy="369332"/>
              </a:xfrm>
              <a:prstGeom prst="rect">
                <a:avLst/>
              </a:prstGeom>
              <a:blipFill>
                <a:blip r:embed="rId16"/>
                <a:stretch>
                  <a:fillRect r="-985"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EC4196AE-C9AF-542C-C344-8631F2C3C0FA}"/>
              </a:ext>
            </a:extLst>
          </p:cNvPr>
          <p:cNvSpPr/>
          <p:nvPr/>
        </p:nvSpPr>
        <p:spPr>
          <a:xfrm>
            <a:off x="7254425" y="5532215"/>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5714FA19-1885-718E-2A74-F980C3992C18}"/>
                  </a:ext>
                </a:extLst>
              </p:cNvPr>
              <p:cNvSpPr txBox="1"/>
              <p:nvPr/>
            </p:nvSpPr>
            <p:spPr>
              <a:xfrm>
                <a:off x="8525336" y="2602537"/>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1" name="TextBox 70">
                <a:extLst>
                  <a:ext uri="{FF2B5EF4-FFF2-40B4-BE49-F238E27FC236}">
                    <a16:creationId xmlns:a16="http://schemas.microsoft.com/office/drawing/2014/main" id="{5714FA19-1885-718E-2A74-F980C3992C18}"/>
                  </a:ext>
                </a:extLst>
              </p:cNvPr>
              <p:cNvSpPr txBox="1">
                <a:spLocks noRot="1" noChangeAspect="1" noMove="1" noResize="1" noEditPoints="1" noAdjustHandles="1" noChangeArrowheads="1" noChangeShapeType="1" noTextEdit="1"/>
              </p:cNvSpPr>
              <p:nvPr/>
            </p:nvSpPr>
            <p:spPr>
              <a:xfrm>
                <a:off x="8525336" y="2602537"/>
                <a:ext cx="723210" cy="369332"/>
              </a:xfrm>
              <a:prstGeom prst="rect">
                <a:avLst/>
              </a:prstGeom>
              <a:blipFill>
                <a:blip r:embed="rId17"/>
                <a:stretch>
                  <a:fillRect l="-10169" r="-3390"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F790E106-BD3C-9A4E-A91A-0E76DD1BD07B}"/>
                  </a:ext>
                </a:extLst>
              </p:cNvPr>
              <p:cNvSpPr txBox="1"/>
              <p:nvPr/>
            </p:nvSpPr>
            <p:spPr>
              <a:xfrm>
                <a:off x="850709" y="5768205"/>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2" name="TextBox 71">
                <a:extLst>
                  <a:ext uri="{FF2B5EF4-FFF2-40B4-BE49-F238E27FC236}">
                    <a16:creationId xmlns:a16="http://schemas.microsoft.com/office/drawing/2014/main" id="{F790E106-BD3C-9A4E-A91A-0E76DD1BD07B}"/>
                  </a:ext>
                </a:extLst>
              </p:cNvPr>
              <p:cNvSpPr txBox="1">
                <a:spLocks noRot="1" noChangeAspect="1" noMove="1" noResize="1" noEditPoints="1" noAdjustHandles="1" noChangeArrowheads="1" noChangeShapeType="1" noTextEdit="1"/>
              </p:cNvSpPr>
              <p:nvPr/>
            </p:nvSpPr>
            <p:spPr>
              <a:xfrm>
                <a:off x="850709" y="5768205"/>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B91210C6-D3E1-FC71-AF48-B274CA76E3A2}"/>
                  </a:ext>
                </a:extLst>
              </p:cNvPr>
              <p:cNvSpPr txBox="1"/>
              <p:nvPr/>
            </p:nvSpPr>
            <p:spPr>
              <a:xfrm>
                <a:off x="3687285" y="5277013"/>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3" name="TextBox 72">
                <a:extLst>
                  <a:ext uri="{FF2B5EF4-FFF2-40B4-BE49-F238E27FC236}">
                    <a16:creationId xmlns:a16="http://schemas.microsoft.com/office/drawing/2014/main" id="{B91210C6-D3E1-FC71-AF48-B274CA76E3A2}"/>
                  </a:ext>
                </a:extLst>
              </p:cNvPr>
              <p:cNvSpPr txBox="1">
                <a:spLocks noRot="1" noChangeAspect="1" noMove="1" noResize="1" noEditPoints="1" noAdjustHandles="1" noChangeArrowheads="1" noChangeShapeType="1" noTextEdit="1"/>
              </p:cNvSpPr>
              <p:nvPr/>
            </p:nvSpPr>
            <p:spPr>
              <a:xfrm>
                <a:off x="3687285" y="5277013"/>
                <a:ext cx="1701684" cy="369332"/>
              </a:xfrm>
              <a:prstGeom prst="rect">
                <a:avLst/>
              </a:prstGeom>
              <a:blipFill>
                <a:blip r:embed="rId19"/>
                <a:stretch>
                  <a:fillRect l="-2509" r="-1075" b="-25000"/>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E72D276B-5BA8-8377-C8A3-A104A12E8E2E}"/>
              </a:ext>
            </a:extLst>
          </p:cNvPr>
          <p:cNvSpPr/>
          <p:nvPr/>
        </p:nvSpPr>
        <p:spPr>
          <a:xfrm>
            <a:off x="4212542" y="1889831"/>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718EED4-8CAC-7A50-9B8D-B208A154B606}"/>
              </a:ext>
            </a:extLst>
          </p:cNvPr>
          <p:cNvSpPr/>
          <p:nvPr/>
        </p:nvSpPr>
        <p:spPr>
          <a:xfrm>
            <a:off x="6278494" y="305566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64A9197-C46B-6184-9358-0EEF7D37A6C5}"/>
              </a:ext>
            </a:extLst>
          </p:cNvPr>
          <p:cNvSpPr/>
          <p:nvPr/>
        </p:nvSpPr>
        <p:spPr>
          <a:xfrm>
            <a:off x="8166915" y="402559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935B11-D37C-B26D-603D-4C55C988AE1D}"/>
              </a:ext>
            </a:extLst>
          </p:cNvPr>
          <p:cNvSpPr/>
          <p:nvPr/>
        </p:nvSpPr>
        <p:spPr>
          <a:xfrm>
            <a:off x="375549" y="238891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323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p:spPr>
        <p:txBody>
          <a:bodyPr/>
          <a:lstStyle/>
          <a:p>
            <a:r>
              <a:rPr lang="en-US" dirty="0"/>
              <a:t>The </a:t>
            </a:r>
            <a:r>
              <a:rPr lang="en-US" dirty="0">
                <a:solidFill>
                  <a:srgbClr val="FF0000"/>
                </a:solidFill>
              </a:rPr>
              <a:t>real</a:t>
            </a:r>
            <a:r>
              <a:rPr lang="en-US" dirty="0"/>
              <a:t> blood-feeding process</a:t>
            </a:r>
          </a:p>
        </p:txBody>
      </p:sp>
      <p:pic>
        <p:nvPicPr>
          <p:cNvPr id="5" name="Content Placeholder 4">
            <a:extLst>
              <a:ext uri="{FF2B5EF4-FFF2-40B4-BE49-F238E27FC236}">
                <a16:creationId xmlns:a16="http://schemas.microsoft.com/office/drawing/2014/main" id="{637CA924-734E-6EC7-F7F4-124F9AD4410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2254AF5-84A3-28A2-F58A-EABD585DE55F}"/>
                  </a:ext>
                </a:extLst>
              </p:cNvPr>
              <p:cNvSpPr txBox="1"/>
              <p:nvPr/>
            </p:nvSpPr>
            <p:spPr>
              <a:xfrm>
                <a:off x="6556394" y="3379007"/>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37" name="TextBox 36">
                <a:extLst>
                  <a:ext uri="{FF2B5EF4-FFF2-40B4-BE49-F238E27FC236}">
                    <a16:creationId xmlns:a16="http://schemas.microsoft.com/office/drawing/2014/main" id="{12254AF5-84A3-28A2-F58A-EABD585DE55F}"/>
                  </a:ext>
                </a:extLst>
              </p:cNvPr>
              <p:cNvSpPr txBox="1">
                <a:spLocks noRot="1" noChangeAspect="1" noMove="1" noResize="1" noEditPoints="1" noAdjustHandles="1" noChangeArrowheads="1" noChangeShapeType="1" noTextEdit="1"/>
              </p:cNvSpPr>
              <p:nvPr/>
            </p:nvSpPr>
            <p:spPr>
              <a:xfrm>
                <a:off x="6556394" y="3379007"/>
                <a:ext cx="266098" cy="369332"/>
              </a:xfrm>
              <a:prstGeom prst="rect">
                <a:avLst/>
              </a:prstGeom>
              <a:blipFill>
                <a:blip r:embed="rId5"/>
                <a:stretch>
                  <a:fillRect l="-30233" r="-27907"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590038"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xmlns="">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590038" cy="70121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33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850077" y="2542347"/>
                <a:ext cx="10491847" cy="1773306"/>
              </a:xfrm>
              <a:prstGeom prst="rect">
                <a:avLst/>
              </a:prstGeom>
              <a:noFill/>
            </p:spPr>
            <p:txBody>
              <a:bodyPr wrap="none" lIns="0" tIns="0" rIns="0" bIns="0" rtlCol="0">
                <a:spAutoFit/>
              </a:bodyPr>
              <a:lstStyle/>
              <a:p>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𝑄</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𝜌</m:t>
                            </m:r>
                          </m:e>
                          <m:sub>
                            <m:r>
                              <a:rPr lang="en-US" sz="2000" i="1">
                                <a:latin typeface="Cambria Math" panose="02040503050406030204" pitchFamily="18" charset="0"/>
                              </a:rPr>
                              <m:t>𝐴</m:t>
                            </m:r>
                          </m:sub>
                        </m:sSub>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𝑉</m:t>
                        </m:r>
                      </m:e>
                    </m:d>
                    <m:r>
                      <a:rPr lang="en-US" sz="2000" i="1">
                        <a:latin typeface="Cambria Math" panose="02040503050406030204" pitchFamily="18" charset="0"/>
                      </a:rPr>
                      <m:t>+</m:t>
                    </m:r>
                    <m:r>
                      <a:rPr lang="en-US" sz="2000" i="1">
                        <a:latin typeface="Cambria Math" panose="02040503050406030204" pitchFamily="18" charset="0"/>
                      </a:rPr>
                      <m:t>𝑓</m:t>
                    </m:r>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𝐿</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𝑄</m:t>
                    </m:r>
                  </m:oMath>
                </a14:m>
                <a:r>
                  <a:rPr lang="en-US" sz="2000" b="0" dirty="0"/>
                  <a:t> </a:t>
                </a:r>
                <a:br>
                  <a:rPr lang="en-US" sz="2000" b="0" dirty="0"/>
                </a:b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𝐿</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r>
                      <a:rPr lang="en-US" sz="2000" i="1">
                        <a:latin typeface="Cambria Math" panose="02040503050406030204" pitchFamily="18" charset="0"/>
                      </a:rPr>
                      <m:t>𝑄</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𝐿</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r>
                          <a:rPr lang="en-US" sz="2000" i="1">
                            <a:latin typeface="Cambria Math" panose="02040503050406030204" pitchFamily="18" charset="0"/>
                          </a:rPr>
                          <m:t>𝐺</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𝐿</m:t>
                    </m:r>
                  </m:oMath>
                </a14:m>
                <a:r>
                  <a:rPr lang="en-US" sz="2000" b="0" dirty="0"/>
                  <a:t> </a:t>
                </a:r>
                <a:br>
                  <a:rPr lang="en-US" sz="2000" b="0" dirty="0"/>
                </a:b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𝑃</m:t>
                    </m:r>
                  </m:oMath>
                </a14:m>
                <a:r>
                  <a:rPr lang="en-US" sz="2000" b="0" dirty="0"/>
                  <a:t> </a:t>
                </a:r>
                <a:br>
                  <a:rPr lang="en-US" sz="2000" b="0" dirty="0"/>
                </a:b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𝐺</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r>
                      <a:rPr lang="en-US" sz="2000" i="1">
                        <a:latin typeface="Cambria Math" panose="02040503050406030204" pitchFamily="18" charset="0"/>
                      </a:rPr>
                      <m:t>𝑃</m:t>
                    </m:r>
                    <m:r>
                      <a:rPr lang="en-US" sz="2000" i="1">
                        <a:latin typeface="Cambria Math" panose="02040503050406030204" pitchFamily="18" charset="0"/>
                      </a:rPr>
                      <m:t>−</m:t>
                    </m:r>
                    <m:d>
                      <m:dPr>
                        <m:ctrlPr>
                          <a:rPr lang="en-US" sz="2000" i="1" smtClean="0">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r>
                      <a:rPr lang="en-US" sz="2000" i="1">
                        <a:latin typeface="Cambria Math" panose="02040503050406030204" pitchFamily="18" charset="0"/>
                      </a:rPr>
                      <m:t>𝐺</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𝐺</m:t>
                    </m:r>
                  </m:oMath>
                </a14:m>
                <a:r>
                  <a:rPr lang="en-US" sz="2000" dirty="0"/>
                  <a:t> </a:t>
                </a:r>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850077" y="2542347"/>
                <a:ext cx="10491847" cy="177330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019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863253" y="2783054"/>
                <a:ext cx="10465494" cy="129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𝑄</m:t>
                                </m:r>
                              </m:e>
                            </m:mr>
                            <m:mr>
                              <m:e>
                                <m:r>
                                  <a:rPr lang="en-US" sz="2000" b="0" i="1" smtClean="0">
                                    <a:latin typeface="Cambria Math" panose="02040503050406030204" pitchFamily="18" charset="0"/>
                                  </a:rPr>
                                  <m:t>𝐿</m:t>
                                </m:r>
                              </m:e>
                            </m:mr>
                            <m:mr>
                              <m:e>
                                <m:r>
                                  <a:rPr lang="en-US" sz="2000" b="0" i="1" smtClean="0">
                                    <a:latin typeface="Cambria Math" panose="02040503050406030204" pitchFamily="18" charset="0"/>
                                  </a:rPr>
                                  <m:t>𝑃</m:t>
                                </m:r>
                              </m:e>
                            </m:mr>
                            <m:mr>
                              <m:e>
                                <m:r>
                                  <a:rPr lang="en-US" sz="2000" b="0" i="1" smtClean="0">
                                    <a:latin typeface="Cambria Math" panose="02040503050406030204" pitchFamily="18" charset="0"/>
                                  </a:rPr>
                                  <m:t>𝐺</m:t>
                                </m:r>
                              </m:e>
                            </m:mr>
                          </m:m>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𝜌</m:t>
                              </m:r>
                            </m:e>
                            <m:sub>
                              <m:r>
                                <a:rPr lang="en-US" sz="2000" i="1">
                                  <a:latin typeface="Cambria Math" panose="02040503050406030204" pitchFamily="18" charset="0"/>
                                </a:rPr>
                                <m:t>𝐴</m:t>
                              </m:r>
                            </m:sub>
                          </m:sSub>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𝑉</m:t>
                          </m:r>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mr>
                          </m:m>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𝐿</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i="1">
                                        <a:latin typeface="Cambria Math" panose="02040503050406030204" pitchFamily="18" charset="0"/>
                                      </a:rPr>
                                      <m:t>𝐿</m:t>
                                    </m:r>
                                  </m:sub>
                                </m:sSub>
                              </m:e>
                              <m:e>
                                <m:r>
                                  <a:rPr lang="en-US" sz="2000" i="1">
                                    <a:latin typeface="Cambria Math" panose="02040503050406030204" pitchFamily="18" charset="0"/>
                                  </a:rPr>
                                  <m:t>0</m:t>
                                </m:r>
                              </m:e>
                            </m:mr>
                            <m:m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b="0" i="1" smtClean="0">
                                        <a:latin typeface="Cambria Math" panose="02040503050406030204" pitchFamily="18" charset="0"/>
                                      </a:rPr>
                                      <m:t>𝑃</m:t>
                                    </m:r>
                                  </m:sub>
                                </m:sSub>
                              </m:e>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b="0" i="1" smtClean="0">
                                        <a:latin typeface="Cambria Math" panose="02040503050406030204" pitchFamily="18" charset="0"/>
                                      </a:rPr>
                                      <m:t>𝑃</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𝑃</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𝑃</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e>
                            </m:mr>
                            <m:m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b="0" i="1" smtClean="0">
                                        <a:latin typeface="Cambria Math" panose="02040503050406030204" pitchFamily="18" charset="0"/>
                                      </a:rPr>
                                      <m:t>𝐺</m:t>
                                    </m:r>
                                  </m:sub>
                                </m:sSub>
                              </m:e>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𝑓</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b="0" i="1" smtClean="0">
                                        <a:latin typeface="Cambria Math" panose="02040503050406030204" pitchFamily="18" charset="0"/>
                                      </a:rPr>
                                      <m:t>𝐺</m:t>
                                    </m:r>
                                  </m:sub>
                                </m:sSub>
                              </m:e>
                              <m:e>
                                <m:r>
                                  <a:rPr lang="en-US" sz="2000" b="0" i="1" smtClean="0">
                                    <a:latin typeface="Cambria Math" panose="02040503050406030204" pitchFamily="18" charset="0"/>
                                  </a:rPr>
                                  <m:t>0</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𝐺</m:t>
                                    </m:r>
                                  </m:sub>
                                </m:sSub>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𝑄</m:t>
                                </m:r>
                              </m:e>
                            </m:mr>
                            <m:mr>
                              <m:e>
                                <m:r>
                                  <a:rPr lang="en-US" sz="2000" i="1">
                                    <a:latin typeface="Cambria Math" panose="02040503050406030204" pitchFamily="18" charset="0"/>
                                  </a:rPr>
                                  <m:t>𝐿</m:t>
                                </m:r>
                              </m:e>
                            </m:mr>
                            <m:mr>
                              <m:e>
                                <m:r>
                                  <a:rPr lang="en-US" sz="2000" i="1">
                                    <a:latin typeface="Cambria Math" panose="02040503050406030204" pitchFamily="18" charset="0"/>
                                  </a:rPr>
                                  <m:t>𝑃</m:t>
                                </m:r>
                              </m:e>
                            </m:mr>
                            <m:mr>
                              <m:e>
                                <m:r>
                                  <a:rPr lang="en-US" sz="2000" i="1">
                                    <a:latin typeface="Cambria Math" panose="02040503050406030204" pitchFamily="18" charset="0"/>
                                  </a:rPr>
                                  <m:t>𝐺</m:t>
                                </m:r>
                              </m:e>
                            </m:mr>
                          </m:m>
                        </m:e>
                      </m:d>
                      <m:r>
                        <a:rPr lang="en-US" sz="2000" b="0" i="1" smtClean="0">
                          <a:latin typeface="Cambria Math" panose="02040503050406030204" pitchFamily="18" charset="0"/>
                        </a:rPr>
                        <m:t>−</m:t>
                      </m:r>
                      <m:r>
                        <a:rPr lang="en-US" sz="2000" b="0" i="1" smtClean="0">
                          <a:latin typeface="Cambria Math" panose="02040503050406030204" pitchFamily="18" charset="0"/>
                        </a:rPr>
                        <m:t>𝜇</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𝑄</m:t>
                                </m:r>
                              </m:e>
                            </m:mr>
                            <m:mr>
                              <m:e>
                                <m:r>
                                  <a:rPr lang="en-US" sz="2000" i="1">
                                    <a:latin typeface="Cambria Math" panose="02040503050406030204" pitchFamily="18" charset="0"/>
                                  </a:rPr>
                                  <m:t>𝐿</m:t>
                                </m:r>
                              </m:e>
                            </m:mr>
                            <m:mr>
                              <m:e>
                                <m:r>
                                  <a:rPr lang="en-US" sz="2000" i="1">
                                    <a:latin typeface="Cambria Math" panose="02040503050406030204" pitchFamily="18" charset="0"/>
                                  </a:rPr>
                                  <m:t>𝑃</m:t>
                                </m:r>
                              </m:e>
                            </m:mr>
                            <m:mr>
                              <m:e>
                                <m:r>
                                  <a:rPr lang="en-US" sz="2000" i="1">
                                    <a:latin typeface="Cambria Math" panose="02040503050406030204" pitchFamily="18" charset="0"/>
                                  </a:rPr>
                                  <m:t>𝐺</m:t>
                                </m:r>
                              </m:e>
                            </m:mr>
                          </m:m>
                        </m:e>
                      </m:d>
                    </m:oMath>
                  </m:oMathPara>
                </a14:m>
                <a:endParaRPr lang="en-US" sz="2000" b="0" i="1" dirty="0">
                  <a:latin typeface="Cambria Math" panose="02040503050406030204" pitchFamily="18" charset="0"/>
                </a:endParaRPr>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863253" y="2783054"/>
                <a:ext cx="10465494" cy="129189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71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574425B-0B61-E88F-F3A2-0DE7CDFE49DD}"/>
                  </a:ext>
                </a:extLst>
              </p:cNvPr>
              <p:cNvSpPr txBox="1"/>
              <p:nvPr/>
            </p:nvSpPr>
            <p:spPr>
              <a:xfrm>
                <a:off x="3753724" y="3078391"/>
                <a:ext cx="4684552"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acc>
                        <m:accPr>
                          <m:chr m:val="⃑"/>
                          <m:ctrlPr>
                            <a:rPr lang="en-US" sz="2400" i="1">
                              <a:latin typeface="Cambria Math" panose="02040503050406030204" pitchFamily="18" charset="0"/>
                            </a:rPr>
                          </m:ctrlPr>
                        </m:accPr>
                        <m:e>
                          <m:r>
                            <a:rPr lang="en-US" sz="2400" i="1">
                              <a:latin typeface="Cambria Math" panose="02040503050406030204" pitchFamily="18" charset="0"/>
                            </a:rPr>
                            <m:t>𝐵</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𝐴</m:t>
                              </m:r>
                            </m:sub>
                          </m:sSub>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e>
                      </m:d>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𝐵</m:t>
                          </m:r>
                        </m:e>
                      </m:acc>
                    </m:oMath>
                  </m:oMathPara>
                </a14:m>
                <a:endParaRPr lang="en-US" sz="2400" dirty="0"/>
              </a:p>
            </p:txBody>
          </p:sp>
        </mc:Choice>
        <mc:Fallback>
          <p:sp>
            <p:nvSpPr>
              <p:cNvPr id="4" name="TextBox 3">
                <a:extLst>
                  <a:ext uri="{FF2B5EF4-FFF2-40B4-BE49-F238E27FC236}">
                    <a16:creationId xmlns:a16="http://schemas.microsoft.com/office/drawing/2014/main" id="{6574425B-0B61-E88F-F3A2-0DE7CDFE49DD}"/>
                  </a:ext>
                </a:extLst>
              </p:cNvPr>
              <p:cNvSpPr txBox="1">
                <a:spLocks noRot="1" noChangeAspect="1" noMove="1" noResize="1" noEditPoints="1" noAdjustHandles="1" noChangeArrowheads="1" noChangeShapeType="1" noTextEdit="1"/>
              </p:cNvSpPr>
              <p:nvPr/>
            </p:nvSpPr>
            <p:spPr>
              <a:xfrm>
                <a:off x="3753724" y="3078391"/>
                <a:ext cx="4684552" cy="7012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D5B5853-49BE-6467-F7C6-CEBA39AF8D15}"/>
                  </a:ext>
                </a:extLst>
              </p:cNvPr>
              <p:cNvSpPr txBox="1"/>
              <p:nvPr/>
            </p:nvSpPr>
            <p:spPr>
              <a:xfrm>
                <a:off x="1632291" y="528519"/>
                <a:ext cx="8927418" cy="199394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𝐵</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𝑄</m:t>
                                </m:r>
                              </m:e>
                            </m:mr>
                            <m:mr>
                              <m:e>
                                <m:r>
                                  <a:rPr lang="en-US" sz="2000" i="1">
                                    <a:latin typeface="Cambria Math" panose="02040503050406030204" pitchFamily="18" charset="0"/>
                                  </a:rPr>
                                  <m:t>𝐿</m:t>
                                </m:r>
                              </m:e>
                            </m:mr>
                            <m:mr>
                              <m:e>
                                <m:r>
                                  <a:rPr lang="en-US" sz="2000" i="1">
                                    <a:latin typeface="Cambria Math" panose="02040503050406030204" pitchFamily="18" charset="0"/>
                                  </a:rPr>
                                  <m:t>𝑃</m:t>
                                </m:r>
                              </m:e>
                            </m:mr>
                            <m:mr>
                              <m:e>
                                <m:r>
                                  <a:rPr lang="en-US" sz="2000" i="1">
                                    <a:latin typeface="Cambria Math" panose="02040503050406030204" pitchFamily="18" charset="0"/>
                                  </a:rPr>
                                  <m:t>𝐺</m:t>
                                </m:r>
                              </m:e>
                            </m:mr>
                          </m:m>
                        </m:e>
                      </m:d>
                      <m:r>
                        <a:rPr lang="en-US" sz="2000" b="0" i="1"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0</m:t>
                                </m:r>
                              </m:e>
                            </m:mr>
                            <m:mr>
                              <m:e>
                                <m:r>
                                  <a:rPr lang="en-US" sz="2000" i="1">
                                    <a:latin typeface="Cambria Math" panose="02040503050406030204" pitchFamily="18" charset="0"/>
                                  </a:rPr>
                                  <m:t>0</m:t>
                                </m:r>
                              </m:e>
                            </m:mr>
                            <m:mr>
                              <m:e>
                                <m:r>
                                  <a:rPr lang="en-US" sz="2000" i="1">
                                    <a:latin typeface="Cambria Math" panose="02040503050406030204" pitchFamily="18" charset="0"/>
                                  </a:rPr>
                                  <m:t>0</m:t>
                                </m:r>
                              </m:e>
                            </m:mr>
                          </m:m>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𝑨</m:t>
                          </m:r>
                        </m:e>
                        <m:sup>
                          <m:r>
                            <a:rPr lang="en-US" sz="2000" i="1">
                              <a:latin typeface="Cambria Math" panose="02040503050406030204" pitchFamily="18" charset="0"/>
                            </a:rPr>
                            <m:t>𝑇</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𝑄</m:t>
                                    </m:r>
                                  </m:sub>
                                </m:sSub>
                              </m:e>
                              <m:e>
                                <m:r>
                                  <a:rPr lang="en-US" sz="2000" i="1">
                                    <a:latin typeface="Cambria Math" panose="02040503050406030204" pitchFamily="18" charset="0"/>
                                  </a:rPr>
                                  <m:t>0</m:t>
                                </m:r>
                              </m:e>
                              <m:e>
                                <m:r>
                                  <a:rPr lang="en-US" sz="2000" i="1">
                                    <a:latin typeface="Cambria Math" panose="02040503050406030204" pitchFamily="18" charset="0"/>
                                  </a:rPr>
                                  <m:t>0</m:t>
                                </m:r>
                              </m:e>
                            </m:mr>
                            <m:m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𝜎</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r>
                                  <a:rPr lang="en-US" sz="2000" i="1">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𝐿</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𝐿</m:t>
                                    </m:r>
                                  </m:sub>
                                </m:sSub>
                              </m:e>
                              <m:e>
                                <m:r>
                                  <a:rPr lang="en-US" sz="2000" i="1">
                                    <a:latin typeface="Cambria Math" panose="02040503050406030204" pitchFamily="18" charset="0"/>
                                  </a:rPr>
                                  <m:t>0</m:t>
                                </m:r>
                              </m:e>
                            </m:mr>
                            <m:m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𝜎</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𝑃</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𝑃</m:t>
                                    </m:r>
                                  </m:sub>
                                </m:sSub>
                              </m:e>
                            </m:mr>
                            <m:m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𝜎</m:t>
                                    </m:r>
                                  </m:e>
                                </m:d>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𝐺</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𝐺</m:t>
                                    </m:r>
                                  </m:sub>
                                </m:sSub>
                              </m:e>
                            </m:mr>
                          </m:m>
                        </m:e>
                      </m:d>
                    </m:oMath>
                  </m:oMathPara>
                </a14:m>
                <a:endParaRPr lang="en-US" sz="2000" dirty="0"/>
              </a:p>
              <a:p>
                <a:endParaRPr lang="en-US" sz="2000" dirty="0"/>
              </a:p>
              <a:p>
                <a:pPr/>
                <a:endParaRPr lang="en-US" sz="2000" dirty="0"/>
              </a:p>
            </p:txBody>
          </p:sp>
        </mc:Choice>
        <mc:Fallback>
          <p:sp>
            <p:nvSpPr>
              <p:cNvPr id="3" name="TextBox 2">
                <a:extLst>
                  <a:ext uri="{FF2B5EF4-FFF2-40B4-BE49-F238E27FC236}">
                    <a16:creationId xmlns:a16="http://schemas.microsoft.com/office/drawing/2014/main" id="{1D5B5853-49BE-6467-F7C6-CEBA39AF8D15}"/>
                  </a:ext>
                </a:extLst>
              </p:cNvPr>
              <p:cNvSpPr txBox="1">
                <a:spLocks noRot="1" noChangeAspect="1" noMove="1" noResize="1" noEditPoints="1" noAdjustHandles="1" noChangeArrowheads="1" noChangeShapeType="1" noTextEdit="1"/>
              </p:cNvSpPr>
              <p:nvPr/>
            </p:nvSpPr>
            <p:spPr>
              <a:xfrm>
                <a:off x="1632291" y="528519"/>
                <a:ext cx="8927418" cy="199394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351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BB32-B7B3-60B2-A870-294807EC4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BEECA-EE64-B8CA-0271-1A0AC2C7BD3C}"/>
              </a:ext>
            </a:extLst>
          </p:cNvPr>
          <p:cNvSpPr>
            <a:spLocks noGrp="1"/>
          </p:cNvSpPr>
          <p:nvPr>
            <p:ph type="title"/>
          </p:nvPr>
        </p:nvSpPr>
        <p:spPr>
          <a:xfrm>
            <a:off x="0" y="0"/>
            <a:ext cx="10515600" cy="1325563"/>
          </a:xfrm>
        </p:spPr>
        <p:txBody>
          <a:bodyPr/>
          <a:lstStyle/>
          <a:p>
            <a:r>
              <a:rPr lang="en-US" dirty="0"/>
              <a:t>Adding in parasite</a:t>
            </a:r>
            <a:r>
              <a:rPr lang="en-US" dirty="0">
                <a:solidFill>
                  <a:schemeClr val="accent6">
                    <a:lumMod val="75000"/>
                  </a:schemeClr>
                </a:solidFill>
              </a:rPr>
              <a:t> transmission </a:t>
            </a:r>
            <a:r>
              <a:rPr lang="en-US" dirty="0"/>
              <a:t>and</a:t>
            </a:r>
            <a:r>
              <a:rPr lang="en-US" dirty="0">
                <a:solidFill>
                  <a:schemeClr val="accent6">
                    <a:lumMod val="75000"/>
                  </a:schemeClr>
                </a:solidFill>
              </a:rPr>
              <a:t> </a:t>
            </a:r>
            <a:r>
              <a:rPr lang="en-US" dirty="0">
                <a:solidFill>
                  <a:schemeClr val="accent5">
                    <a:lumMod val="75000"/>
                  </a:schemeClr>
                </a:solidFill>
              </a:rPr>
              <a:t>development</a:t>
            </a:r>
          </a:p>
        </p:txBody>
      </p:sp>
      <p:pic>
        <p:nvPicPr>
          <p:cNvPr id="5" name="Content Placeholder 4">
            <a:extLst>
              <a:ext uri="{FF2B5EF4-FFF2-40B4-BE49-F238E27FC236}">
                <a16:creationId xmlns:a16="http://schemas.microsoft.com/office/drawing/2014/main" id="{637CA924-734E-6EC7-F7F4-124F9AD4410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2055" y="95305"/>
            <a:ext cx="3482208" cy="1516665"/>
          </a:xfrm>
        </p:spPr>
      </p:pic>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2254AF5-84A3-28A2-F58A-EABD585DE55F}"/>
                  </a:ext>
                </a:extLst>
              </p:cNvPr>
              <p:cNvSpPr txBox="1"/>
              <p:nvPr/>
            </p:nvSpPr>
            <p:spPr>
              <a:xfrm>
                <a:off x="6674072" y="3397313"/>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p:sp>
            <p:nvSpPr>
              <p:cNvPr id="37" name="TextBox 36">
                <a:extLst>
                  <a:ext uri="{FF2B5EF4-FFF2-40B4-BE49-F238E27FC236}">
                    <a16:creationId xmlns:a16="http://schemas.microsoft.com/office/drawing/2014/main" id="{12254AF5-84A3-28A2-F58A-EABD585DE55F}"/>
                  </a:ext>
                </a:extLst>
              </p:cNvPr>
              <p:cNvSpPr txBox="1">
                <a:spLocks noRot="1" noChangeAspect="1" noMove="1" noResize="1" noEditPoints="1" noAdjustHandles="1" noChangeArrowheads="1" noChangeShapeType="1" noTextEdit="1"/>
              </p:cNvSpPr>
              <p:nvPr/>
            </p:nvSpPr>
            <p:spPr>
              <a:xfrm>
                <a:off x="6674072" y="3397313"/>
                <a:ext cx="266098" cy="369332"/>
              </a:xfrm>
              <a:prstGeom prst="rect">
                <a:avLst/>
              </a:prstGeom>
              <a:blipFill>
                <a:blip r:embed="rId5"/>
                <a:stretch>
                  <a:fillRect l="-30233" r="-27907"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897C209-1D15-AFA4-3571-9BA4347F4E11}"/>
                  </a:ext>
                </a:extLst>
              </p:cNvPr>
              <p:cNvSpPr txBox="1"/>
              <p:nvPr/>
            </p:nvSpPr>
            <p:spPr>
              <a:xfrm>
                <a:off x="2748855" y="3163817"/>
                <a:ext cx="4984570"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sSub>
                        <m:sSubPr>
                          <m:ctrlPr>
                            <a:rPr lang="en-US" sz="2400" i="1" smtClean="0">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Φ</m:t>
                          </m:r>
                        </m:e>
                        <m:sub>
                          <m:r>
                            <a:rPr lang="en-US" sz="2400" i="1">
                              <a:solidFill>
                                <a:schemeClr val="accent6">
                                  <a:lumMod val="75000"/>
                                </a:schemeClr>
                              </a:solidFill>
                              <a:latin typeface="Cambria Math" panose="02040503050406030204" pitchFamily="18" charset="0"/>
                            </a:rPr>
                            <m:t>𝐵</m:t>
                          </m:r>
                        </m:sub>
                      </m:sSub>
                      <m:sSub>
                        <m:sSubPr>
                          <m:ctrlPr>
                            <a:rPr lang="en-US" sz="2400" b="0" i="1" smtClean="0">
                              <a:solidFill>
                                <a:schemeClr val="accent6">
                                  <a:lumMod val="75000"/>
                                </a:schemeClr>
                              </a:solidFill>
                              <a:latin typeface="Cambria Math" panose="02040503050406030204" pitchFamily="18" charset="0"/>
                            </a:rPr>
                          </m:ctrlPr>
                        </m:sSubPr>
                        <m:e>
                          <m:acc>
                            <m:accPr>
                              <m:chr m:val="⃗"/>
                              <m:ctrlPr>
                                <a:rPr lang="en-US" sz="2400" b="0" i="1" smtClean="0">
                                  <a:solidFill>
                                    <a:schemeClr val="accent6">
                                      <a:lumMod val="75000"/>
                                    </a:schemeClr>
                                  </a:solidFill>
                                  <a:latin typeface="Cambria Math" panose="02040503050406030204" pitchFamily="18" charset="0"/>
                                </a:rPr>
                              </m:ctrlPr>
                            </m:accPr>
                            <m:e>
                              <m:r>
                                <a:rPr lang="en-US" sz="2400" b="0" i="1" smtClean="0">
                                  <a:solidFill>
                                    <a:schemeClr val="accent6">
                                      <a:lumMod val="75000"/>
                                    </a:schemeClr>
                                  </a:solidFill>
                                  <a:latin typeface="Cambria Math" panose="02040503050406030204" pitchFamily="18" charset="0"/>
                                </a:rPr>
                                <m:t>𝑆</m:t>
                              </m:r>
                            </m:e>
                          </m:acc>
                        </m:e>
                        <m:sub>
                          <m:r>
                            <a:rPr lang="en-US" sz="2400" b="0" i="1" smtClean="0">
                              <a:solidFill>
                                <a:schemeClr val="accent6">
                                  <a:lumMod val="75000"/>
                                </a:schemeClr>
                              </a:solidFill>
                              <a:latin typeface="Cambria Math" panose="02040503050406030204" pitchFamily="18" charset="0"/>
                            </a:rPr>
                            <m:t>𝐵</m:t>
                          </m:r>
                        </m:sub>
                      </m:sSub>
                      <m:r>
                        <a:rPr lang="en-US" sz="2400" b="0" i="1" smtClean="0">
                          <a:latin typeface="Cambria Math" panose="02040503050406030204" pitchFamily="18" charset="0"/>
                        </a:rPr>
                        <m:t>−</m:t>
                      </m:r>
                      <m:r>
                        <a:rPr lang="en-US" sz="2400" b="0" i="1" smtClean="0">
                          <a:solidFill>
                            <a:schemeClr val="accent5">
                              <a:lumMod val="75000"/>
                            </a:schemeClr>
                          </a:solidFill>
                          <a:latin typeface="Cambria Math" panose="02040503050406030204" pitchFamily="18" charset="0"/>
                        </a:rPr>
                        <m:t>𝜂</m:t>
                      </m:r>
                      <m:sSub>
                        <m:sSubPr>
                          <m:ctrlPr>
                            <a:rPr lang="en-US" sz="2400" b="0" i="1" smtClean="0">
                              <a:solidFill>
                                <a:schemeClr val="accent5">
                                  <a:lumMod val="75000"/>
                                </a:schemeClr>
                              </a:solidFill>
                              <a:latin typeface="Cambria Math" panose="02040503050406030204" pitchFamily="18" charset="0"/>
                            </a:rPr>
                          </m:ctrlPr>
                        </m:sSubPr>
                        <m:e>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𝐸</m:t>
                              </m:r>
                            </m:e>
                          </m:acc>
                        </m:e>
                        <m:sub>
                          <m:r>
                            <a:rPr lang="en-US" sz="2400" b="0" i="1" smtClean="0">
                              <a:solidFill>
                                <a:schemeClr val="accent5">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𝐸</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3" name="TextBox 2">
                <a:extLst>
                  <a:ext uri="{FF2B5EF4-FFF2-40B4-BE49-F238E27FC236}">
                    <a16:creationId xmlns:a16="http://schemas.microsoft.com/office/drawing/2014/main" id="{4897C209-1D15-AFA4-3571-9BA4347F4E11}"/>
                  </a:ext>
                </a:extLst>
              </p:cNvPr>
              <p:cNvSpPr txBox="1">
                <a:spLocks noRot="1" noChangeAspect="1" noMove="1" noResize="1" noEditPoints="1" noAdjustHandles="1" noChangeArrowheads="1" noChangeShapeType="1" noTextEdit="1"/>
              </p:cNvSpPr>
              <p:nvPr/>
            </p:nvSpPr>
            <p:spPr>
              <a:xfrm>
                <a:off x="2748855" y="3163817"/>
                <a:ext cx="4984570" cy="701218"/>
              </a:xfrm>
              <a:prstGeom prst="rect">
                <a:avLst/>
              </a:prstGeom>
              <a:blipFill>
                <a:blip r:embed="rId6"/>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D940AC39-81EE-5943-FAC6-6B5C37801DD9}"/>
              </a:ext>
            </a:extLst>
          </p:cNvPr>
          <p:cNvGrpSpPr/>
          <p:nvPr/>
        </p:nvGrpSpPr>
        <p:grpSpPr>
          <a:xfrm>
            <a:off x="2748855" y="3950244"/>
            <a:ext cx="3549113" cy="701218"/>
            <a:chOff x="2748855" y="3950244"/>
            <a:chExt cx="3549113" cy="701218"/>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ACDC60-309B-2712-5BFE-5C2B1CEFE5FA}"/>
                    </a:ext>
                  </a:extLst>
                </p:cNvPr>
                <p:cNvSpPr txBox="1"/>
                <p:nvPr/>
              </p:nvSpPr>
              <p:spPr>
                <a:xfrm>
                  <a:off x="2748855" y="3950244"/>
                  <a:ext cx="354911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r>
                          <a:rPr lang="en-US" sz="2400" i="1" smtClean="0">
                            <a:solidFill>
                              <a:schemeClr val="accent5">
                                <a:lumMod val="75000"/>
                              </a:schemeClr>
                            </a:solidFill>
                            <a:latin typeface="Cambria Math" panose="02040503050406030204" pitchFamily="18" charset="0"/>
                          </a:rPr>
                          <m:t>𝜂</m:t>
                        </m:r>
                        <m:sSub>
                          <m:sSubPr>
                            <m:ctrlPr>
                              <a:rPr lang="en-US" sz="2400" b="0" i="1" smtClean="0">
                                <a:solidFill>
                                  <a:schemeClr val="accent5">
                                    <a:lumMod val="75000"/>
                                  </a:schemeClr>
                                </a:solidFill>
                                <a:latin typeface="Cambria Math" panose="02040503050406030204" pitchFamily="18" charset="0"/>
                              </a:rPr>
                            </m:ctrlPr>
                          </m:sSubPr>
                          <m:e>
                            <m:acc>
                              <m:accPr>
                                <m:chr m:val="⃗"/>
                                <m:ctrlPr>
                                  <a:rPr lang="en-US" sz="2400" i="1">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𝐸</m:t>
                                </m:r>
                              </m:e>
                            </m:acc>
                          </m:e>
                          <m:sub>
                            <m:r>
                              <a:rPr lang="en-US" sz="2400" b="0" i="1" smtClean="0">
                                <a:solidFill>
                                  <a:schemeClr val="accent5">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𝐼</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7" name="TextBox 6">
                  <a:extLst>
                    <a:ext uri="{FF2B5EF4-FFF2-40B4-BE49-F238E27FC236}">
                      <a16:creationId xmlns:a16="http://schemas.microsoft.com/office/drawing/2014/main" id="{6FACDC60-309B-2712-5BFE-5C2B1CEFE5FA}"/>
                    </a:ext>
                  </a:extLst>
                </p:cNvPr>
                <p:cNvSpPr txBox="1">
                  <a:spLocks noRot="1" noChangeAspect="1" noMove="1" noResize="1" noEditPoints="1" noAdjustHandles="1" noChangeArrowheads="1" noChangeShapeType="1" noTextEdit="1"/>
                </p:cNvSpPr>
                <p:nvPr/>
              </p:nvSpPr>
              <p:spPr>
                <a:xfrm>
                  <a:off x="2748855" y="3950244"/>
                  <a:ext cx="3549113" cy="7012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F3627F-54CD-EBE7-B97E-2B3E58AAA4E8}"/>
                    </a:ext>
                  </a:extLst>
                </p:cNvPr>
                <p:cNvSpPr txBox="1"/>
                <p:nvPr/>
              </p:nvSpPr>
              <p:spPr>
                <a:xfrm>
                  <a:off x="5438694" y="4196921"/>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9" name="TextBox 8">
                  <a:extLst>
                    <a:ext uri="{FF2B5EF4-FFF2-40B4-BE49-F238E27FC236}">
                      <a16:creationId xmlns:a16="http://schemas.microsoft.com/office/drawing/2014/main" id="{1CF3627F-54CD-EBE7-B97E-2B3E58AAA4E8}"/>
                    </a:ext>
                  </a:extLst>
                </p:cNvPr>
                <p:cNvSpPr txBox="1">
                  <a:spLocks noRot="1" noChangeAspect="1" noMove="1" noResize="1" noEditPoints="1" noAdjustHandles="1" noChangeArrowheads="1" noChangeShapeType="1" noTextEdit="1"/>
                </p:cNvSpPr>
                <p:nvPr/>
              </p:nvSpPr>
              <p:spPr>
                <a:xfrm>
                  <a:off x="5438694" y="4196921"/>
                  <a:ext cx="266098" cy="369332"/>
                </a:xfrm>
                <a:prstGeom prst="rect">
                  <a:avLst/>
                </a:prstGeom>
                <a:blipFill>
                  <a:blip r:embed="rId8"/>
                  <a:stretch>
                    <a:fillRect l="-27273" r="-27273" b="-4918"/>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D0ED4C12-DD5B-795C-39F6-B3CD56840504}"/>
              </a:ext>
            </a:extLst>
          </p:cNvPr>
          <p:cNvGrpSpPr/>
          <p:nvPr/>
        </p:nvGrpSpPr>
        <p:grpSpPr>
          <a:xfrm>
            <a:off x="2748855" y="2462599"/>
            <a:ext cx="6084423" cy="701218"/>
            <a:chOff x="2748855" y="2462599"/>
            <a:chExt cx="6084423" cy="701218"/>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B7BAE59-9A1C-F5A0-E63A-BB21FFEAC6D8}"/>
                    </a:ext>
                  </a:extLst>
                </p:cNvPr>
                <p:cNvSpPr txBox="1"/>
                <p:nvPr/>
              </p:nvSpPr>
              <p:spPr>
                <a:xfrm>
                  <a:off x="2748855" y="2462599"/>
                  <a:ext cx="608442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𝐽</m:t>
                                </m:r>
                              </m:sub>
                            </m:sSub>
                            <m:r>
                              <a:rPr lang="en-US" sz="2400" i="1">
                                <a:latin typeface="Cambria Math" panose="02040503050406030204" pitchFamily="18" charset="0"/>
                              </a:rPr>
                              <m:t>𝐽</m:t>
                            </m:r>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e>
                        </m:d>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Φ</m:t>
                            </m:r>
                          </m:e>
                          <m:sub>
                            <m:r>
                              <a:rPr lang="en-US" sz="2400" i="1">
                                <a:solidFill>
                                  <a:schemeClr val="accent6">
                                    <a:lumMod val="75000"/>
                                  </a:schemeClr>
                                </a:solidFill>
                                <a:latin typeface="Cambria Math" panose="02040503050406030204" pitchFamily="18" charset="0"/>
                              </a:rPr>
                              <m:t>𝐵</m:t>
                            </m:r>
                          </m:sub>
                        </m:sSub>
                        <m:sSub>
                          <m:sSubPr>
                            <m:ctrlPr>
                              <a:rPr lang="en-US" sz="2400" b="0" i="1" smtClean="0">
                                <a:solidFill>
                                  <a:schemeClr val="accent6">
                                    <a:lumMod val="75000"/>
                                  </a:schemeClr>
                                </a:solidFill>
                                <a:latin typeface="Cambria Math" panose="02040503050406030204" pitchFamily="18" charset="0"/>
                              </a:rPr>
                            </m:ctrlPr>
                          </m:sSubPr>
                          <m:e>
                            <m:acc>
                              <m:accPr>
                                <m:chr m:val="⃗"/>
                                <m:ctrlPr>
                                  <a:rPr lang="en-US" sz="2400" i="1">
                                    <a:solidFill>
                                      <a:schemeClr val="accent6">
                                        <a:lumMod val="75000"/>
                                      </a:schemeClr>
                                    </a:solidFill>
                                    <a:latin typeface="Cambria Math" panose="02040503050406030204" pitchFamily="18" charset="0"/>
                                  </a:rPr>
                                </m:ctrlPr>
                              </m:accPr>
                              <m:e>
                                <m:r>
                                  <a:rPr lang="en-US" sz="2400" b="0" i="1" smtClean="0">
                                    <a:solidFill>
                                      <a:schemeClr val="accent6">
                                        <a:lumMod val="75000"/>
                                      </a:schemeClr>
                                    </a:solidFill>
                                    <a:latin typeface="Cambria Math" panose="02040503050406030204" pitchFamily="18" charset="0"/>
                                  </a:rPr>
                                  <m:t>𝑆</m:t>
                                </m:r>
                              </m:e>
                            </m:acc>
                          </m:e>
                          <m:sub>
                            <m:r>
                              <a:rPr lang="en-US" sz="2400" b="0" i="1" smtClean="0">
                                <a:solidFill>
                                  <a:schemeClr val="accent6">
                                    <a:lumMod val="75000"/>
                                  </a:schemeClr>
                                </a:solidFill>
                                <a:latin typeface="Cambria Math" panose="02040503050406030204" pitchFamily="18" charset="0"/>
                              </a:rPr>
                              <m:t>𝐵</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𝜇</m:t>
                            </m:r>
                            <m:r>
                              <a:rPr lang="en-US" sz="2400" b="1" i="1">
                                <a:latin typeface="Cambria Math" panose="02040503050406030204" pitchFamily="18" charset="0"/>
                              </a:rPr>
                              <m:t>𝑰</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    </m:t>
                                </m:r>
                              </m:e>
                              <m:sup>
                                <m:r>
                                  <a:rPr lang="en-US" sz="2400" i="1">
                                    <a:latin typeface="Cambria Math" panose="02040503050406030204" pitchFamily="18" charset="0"/>
                                  </a:rPr>
                                  <m:t>𝑇</m:t>
                                </m:r>
                              </m:sup>
                            </m:sSup>
                          </m:e>
                        </m:d>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𝑆</m:t>
                                </m:r>
                              </m:e>
                            </m:acc>
                          </m:e>
                          <m:sub>
                            <m:r>
                              <a:rPr lang="en-US" sz="2400" b="0" i="1" smtClean="0">
                                <a:latin typeface="Cambria Math" panose="02040503050406030204" pitchFamily="18" charset="0"/>
                              </a:rPr>
                              <m:t>𝐵</m:t>
                            </m:r>
                          </m:sub>
                        </m:sSub>
                      </m:oMath>
                    </m:oMathPara>
                  </a14:m>
                  <a:endParaRPr lang="en-US" sz="2400" dirty="0"/>
                </a:p>
              </p:txBody>
            </p:sp>
          </mc:Choice>
          <mc:Fallback>
            <p:sp>
              <p:nvSpPr>
                <p:cNvPr id="6" name="TextBox 5">
                  <a:extLst>
                    <a:ext uri="{FF2B5EF4-FFF2-40B4-BE49-F238E27FC236}">
                      <a16:creationId xmlns:a16="http://schemas.microsoft.com/office/drawing/2014/main" id="{FB7BAE59-9A1C-F5A0-E63A-BB21FFEAC6D8}"/>
                    </a:ext>
                  </a:extLst>
                </p:cNvPr>
                <p:cNvSpPr txBox="1">
                  <a:spLocks noRot="1" noChangeAspect="1" noMove="1" noResize="1" noEditPoints="1" noAdjustHandles="1" noChangeArrowheads="1" noChangeShapeType="1" noTextEdit="1"/>
                </p:cNvSpPr>
                <p:nvPr/>
              </p:nvSpPr>
              <p:spPr>
                <a:xfrm>
                  <a:off x="2748855" y="2462599"/>
                  <a:ext cx="6084423" cy="7012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E75D22-EECA-AFD3-A746-82D94CF70E0F}"/>
                    </a:ext>
                  </a:extLst>
                </p:cNvPr>
                <p:cNvSpPr txBox="1"/>
                <p:nvPr/>
              </p:nvSpPr>
              <p:spPr>
                <a:xfrm>
                  <a:off x="7735295" y="2709276"/>
                  <a:ext cx="2660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0" name="TextBox 9">
                  <a:extLst>
                    <a:ext uri="{FF2B5EF4-FFF2-40B4-BE49-F238E27FC236}">
                      <a16:creationId xmlns:a16="http://schemas.microsoft.com/office/drawing/2014/main" id="{E6E75D22-EECA-AFD3-A746-82D94CF70E0F}"/>
                    </a:ext>
                  </a:extLst>
                </p:cNvPr>
                <p:cNvSpPr txBox="1">
                  <a:spLocks noRot="1" noChangeAspect="1" noMove="1" noResize="1" noEditPoints="1" noAdjustHandles="1" noChangeArrowheads="1" noChangeShapeType="1" noTextEdit="1"/>
                </p:cNvSpPr>
                <p:nvPr/>
              </p:nvSpPr>
              <p:spPr>
                <a:xfrm>
                  <a:off x="7735295" y="2709276"/>
                  <a:ext cx="266098" cy="369332"/>
                </a:xfrm>
                <a:prstGeom prst="rect">
                  <a:avLst/>
                </a:prstGeom>
                <a:blipFill>
                  <a:blip r:embed="rId10"/>
                  <a:stretch>
                    <a:fillRect l="-29545" r="-25000" b="-4918"/>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0017D9B4-C3ED-F77B-F257-0A29F2E1002E}"/>
              </a:ext>
            </a:extLst>
          </p:cNvPr>
          <p:cNvSpPr txBox="1"/>
          <p:nvPr/>
        </p:nvSpPr>
        <p:spPr>
          <a:xfrm>
            <a:off x="444048" y="2555388"/>
            <a:ext cx="2141933" cy="523220"/>
          </a:xfrm>
          <a:prstGeom prst="rect">
            <a:avLst/>
          </a:prstGeom>
          <a:noFill/>
        </p:spPr>
        <p:txBody>
          <a:bodyPr wrap="none" rtlCol="0">
            <a:spAutoFit/>
          </a:bodyPr>
          <a:lstStyle/>
          <a:p>
            <a:r>
              <a:rPr lang="en-US" sz="2800" b="1" dirty="0"/>
              <a:t>Susceptible</a:t>
            </a:r>
          </a:p>
        </p:txBody>
      </p:sp>
      <p:sp>
        <p:nvSpPr>
          <p:cNvPr id="12" name="TextBox 11">
            <a:extLst>
              <a:ext uri="{FF2B5EF4-FFF2-40B4-BE49-F238E27FC236}">
                <a16:creationId xmlns:a16="http://schemas.microsoft.com/office/drawing/2014/main" id="{204497AF-1099-6D64-A349-C8552FEC092A}"/>
              </a:ext>
            </a:extLst>
          </p:cNvPr>
          <p:cNvSpPr txBox="1"/>
          <p:nvPr/>
        </p:nvSpPr>
        <p:spPr>
          <a:xfrm>
            <a:off x="1006703" y="3256606"/>
            <a:ext cx="1579278" cy="523220"/>
          </a:xfrm>
          <a:prstGeom prst="rect">
            <a:avLst/>
          </a:prstGeom>
          <a:noFill/>
        </p:spPr>
        <p:txBody>
          <a:bodyPr wrap="none" rtlCol="0">
            <a:spAutoFit/>
          </a:bodyPr>
          <a:lstStyle/>
          <a:p>
            <a:r>
              <a:rPr lang="en-US" sz="2800" b="1" dirty="0"/>
              <a:t>Exposed</a:t>
            </a:r>
          </a:p>
        </p:txBody>
      </p:sp>
      <p:sp>
        <p:nvSpPr>
          <p:cNvPr id="13" name="TextBox 12">
            <a:extLst>
              <a:ext uri="{FF2B5EF4-FFF2-40B4-BE49-F238E27FC236}">
                <a16:creationId xmlns:a16="http://schemas.microsoft.com/office/drawing/2014/main" id="{CFBFD85C-ECB4-4CBD-E8F9-81BA0AD88607}"/>
              </a:ext>
            </a:extLst>
          </p:cNvPr>
          <p:cNvSpPr txBox="1"/>
          <p:nvPr/>
        </p:nvSpPr>
        <p:spPr>
          <a:xfrm>
            <a:off x="1035300" y="4043033"/>
            <a:ext cx="1550681" cy="523220"/>
          </a:xfrm>
          <a:prstGeom prst="rect">
            <a:avLst/>
          </a:prstGeom>
          <a:noFill/>
        </p:spPr>
        <p:txBody>
          <a:bodyPr wrap="none" rtlCol="0">
            <a:spAutoFit/>
          </a:bodyPr>
          <a:lstStyle/>
          <a:p>
            <a:r>
              <a:rPr lang="en-US" sz="2800" b="1" dirty="0"/>
              <a:t>Infected</a:t>
            </a:r>
          </a:p>
        </p:txBody>
      </p:sp>
    </p:spTree>
    <p:extLst>
      <p:ext uri="{BB962C8B-B14F-4D97-AF65-F5344CB8AC3E}">
        <p14:creationId xmlns:p14="http://schemas.microsoft.com/office/powerpoint/2010/main" val="3228653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3F87CB-316F-08A5-E10B-3A9230DDD4BF}"/>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9E99DBD3-9113-19FB-3903-D382380F1A9C}"/>
              </a:ext>
            </a:extLst>
          </p:cNvPr>
          <p:cNvCxnSpPr>
            <a:cxnSpLocks/>
          </p:cNvCxnSpPr>
          <p:nvPr/>
        </p:nvCxnSpPr>
        <p:spPr>
          <a:xfrm>
            <a:off x="804925" y="2900755"/>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2B1D516-246C-ECE1-57E9-84DF5FD03595}"/>
              </a:ext>
            </a:extLst>
          </p:cNvPr>
          <p:cNvCxnSpPr>
            <a:cxnSpLocks/>
            <a:stCxn id="10" idx="3"/>
            <a:endCxn id="5" idx="3"/>
          </p:cNvCxnSpPr>
          <p:nvPr/>
        </p:nvCxnSpPr>
        <p:spPr>
          <a:xfrm flipV="1">
            <a:off x="9914837" y="581715"/>
            <a:ext cx="12700" cy="54898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1D66843-EBDA-9174-5C75-E45468ED83C8}"/>
              </a:ext>
            </a:extLst>
          </p:cNvPr>
          <p:cNvGrpSpPr/>
          <p:nvPr/>
        </p:nvGrpSpPr>
        <p:grpSpPr>
          <a:xfrm>
            <a:off x="8159608" y="8900"/>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D60C5FF6-2B6B-DC17-5354-D955641738A6}"/>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1500" dirty="0">
                    <a:solidFill>
                      <a:schemeClr val="tx1"/>
                    </a:solidFill>
                  </a:endParaRPr>
                </a:p>
              </p:txBody>
            </p:sp>
          </mc:Choice>
          <mc:Fallback>
            <p:sp>
              <p:nvSpPr>
                <p:cNvPr id="5" name="Rectangle: Rounded Corners 4">
                  <a:extLst>
                    <a:ext uri="{FF2B5EF4-FFF2-40B4-BE49-F238E27FC236}">
                      <a16:creationId xmlns:a16="http://schemas.microsoft.com/office/drawing/2014/main" id="{D60C5FF6-2B6B-DC17-5354-D955641738A6}"/>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D1E69410-C808-85A5-B184-EACBC615E49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C367EB1-C169-E5A6-FB22-BD51AA18099B}"/>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E4A901D-0D35-B142-1B7B-8DD6D2B4DD6F}"/>
              </a:ext>
            </a:extLst>
          </p:cNvPr>
          <p:cNvSpPr/>
          <p:nvPr/>
        </p:nvSpPr>
        <p:spPr>
          <a:xfrm>
            <a:off x="2300396" y="72714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BB132004-4684-8815-82B1-95F93A1853C7}"/>
                  </a:ext>
                </a:extLst>
              </p:cNvPr>
              <p:cNvSpPr/>
              <p:nvPr/>
            </p:nvSpPr>
            <p:spPr>
              <a:xfrm>
                <a:off x="1569646" y="72276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BB132004-4684-8815-82B1-95F93A1853C7}"/>
                  </a:ext>
                </a:extLst>
              </p:cNvPr>
              <p:cNvSpPr>
                <a:spLocks noRot="1" noChangeAspect="1" noMove="1" noResize="1" noEditPoints="1" noAdjustHandles="1" noChangeArrowheads="1" noChangeShapeType="1" noTextEdit="1"/>
              </p:cNvSpPr>
              <p:nvPr/>
            </p:nvSpPr>
            <p:spPr>
              <a:xfrm>
                <a:off x="1569646" y="722769"/>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8500B0A1-580A-FCD4-99DA-EDC46C437BA1}"/>
              </a:ext>
            </a:extLst>
          </p:cNvPr>
          <p:cNvCxnSpPr>
            <a:cxnSpLocks/>
            <a:stCxn id="78" idx="2"/>
            <a:endCxn id="3" idx="0"/>
          </p:cNvCxnSpPr>
          <p:nvPr/>
        </p:nvCxnSpPr>
        <p:spPr>
          <a:xfrm>
            <a:off x="2447260" y="1868397"/>
            <a:ext cx="0" cy="47235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7560E40E-931A-E1C5-FEBA-E99C93436210}"/>
                  </a:ext>
                </a:extLst>
              </p:cNvPr>
              <p:cNvSpPr/>
              <p:nvPr/>
            </p:nvSpPr>
            <p:spPr>
              <a:xfrm>
                <a:off x="1569646" y="234075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3" name="Rectangle: Rounded Corners 2">
                <a:extLst>
                  <a:ext uri="{FF2B5EF4-FFF2-40B4-BE49-F238E27FC236}">
                    <a16:creationId xmlns:a16="http://schemas.microsoft.com/office/drawing/2014/main" id="{7560E40E-931A-E1C5-FEBA-E99C93436210}"/>
                  </a:ext>
                </a:extLst>
              </p:cNvPr>
              <p:cNvSpPr>
                <a:spLocks noRot="1" noChangeAspect="1" noMove="1" noResize="1" noEditPoints="1" noAdjustHandles="1" noChangeArrowheads="1" noChangeShapeType="1" noTextEdit="1"/>
              </p:cNvSpPr>
              <p:nvPr/>
            </p:nvSpPr>
            <p:spPr>
              <a:xfrm>
                <a:off x="1569646" y="234075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2733453A-7861-B367-75DA-54055ECA12A7}"/>
                  </a:ext>
                </a:extLst>
              </p:cNvPr>
              <p:cNvSpPr/>
              <p:nvPr/>
            </p:nvSpPr>
            <p:spPr>
              <a:xfrm>
                <a:off x="4187344" y="339682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1600" dirty="0">
                  <a:solidFill>
                    <a:schemeClr val="tx1"/>
                  </a:solidFill>
                </a:endParaRPr>
              </a:p>
            </p:txBody>
          </p:sp>
        </mc:Choice>
        <mc:Fallback>
          <p:sp>
            <p:nvSpPr>
              <p:cNvPr id="8" name="Rectangle: Rounded Corners 7">
                <a:extLst>
                  <a:ext uri="{FF2B5EF4-FFF2-40B4-BE49-F238E27FC236}">
                    <a16:creationId xmlns:a16="http://schemas.microsoft.com/office/drawing/2014/main" id="{2733453A-7861-B367-75DA-54055ECA12A7}"/>
                  </a:ext>
                </a:extLst>
              </p:cNvPr>
              <p:cNvSpPr>
                <a:spLocks noRot="1" noChangeAspect="1" noMove="1" noResize="1" noEditPoints="1" noAdjustHandles="1" noChangeArrowheads="1" noChangeShapeType="1" noTextEdit="1"/>
              </p:cNvSpPr>
              <p:nvPr/>
            </p:nvSpPr>
            <p:spPr>
              <a:xfrm>
                <a:off x="4187344" y="3396821"/>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346A834C-93E1-6747-5C1A-C0AB03B52A30}"/>
                  </a:ext>
                </a:extLst>
              </p:cNvPr>
              <p:cNvSpPr/>
              <p:nvPr/>
            </p:nvSpPr>
            <p:spPr>
              <a:xfrm>
                <a:off x="6267967" y="445288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1600" dirty="0">
                  <a:solidFill>
                    <a:schemeClr val="tx1"/>
                  </a:solidFill>
                </a:endParaRPr>
              </a:p>
            </p:txBody>
          </p:sp>
        </mc:Choice>
        <mc:Fallback>
          <p:sp>
            <p:nvSpPr>
              <p:cNvPr id="9" name="Rectangle: Rounded Corners 8">
                <a:extLst>
                  <a:ext uri="{FF2B5EF4-FFF2-40B4-BE49-F238E27FC236}">
                    <a16:creationId xmlns:a16="http://schemas.microsoft.com/office/drawing/2014/main" id="{346A834C-93E1-6747-5C1A-C0AB03B52A30}"/>
                  </a:ext>
                </a:extLst>
              </p:cNvPr>
              <p:cNvSpPr>
                <a:spLocks noRot="1" noChangeAspect="1" noMove="1" noResize="1" noEditPoints="1" noAdjustHandles="1" noChangeArrowheads="1" noChangeShapeType="1" noTextEdit="1"/>
              </p:cNvSpPr>
              <p:nvPr/>
            </p:nvSpPr>
            <p:spPr>
              <a:xfrm>
                <a:off x="6267967" y="4452889"/>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869A3AEB-AF7C-9713-A70C-0342D69648C4}"/>
                  </a:ext>
                </a:extLst>
              </p:cNvPr>
              <p:cNvSpPr/>
              <p:nvPr/>
            </p:nvSpPr>
            <p:spPr>
              <a:xfrm>
                <a:off x="8159609" y="549870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10" name="Rectangle: Rounded Corners 9">
                <a:extLst>
                  <a:ext uri="{FF2B5EF4-FFF2-40B4-BE49-F238E27FC236}">
                    <a16:creationId xmlns:a16="http://schemas.microsoft.com/office/drawing/2014/main" id="{869A3AEB-AF7C-9713-A70C-0342D69648C4}"/>
                  </a:ext>
                </a:extLst>
              </p:cNvPr>
              <p:cNvSpPr>
                <a:spLocks noRot="1" noChangeAspect="1" noMove="1" noResize="1" noEditPoints="1" noAdjustHandles="1" noChangeArrowheads="1" noChangeShapeType="1" noTextEdit="1"/>
              </p:cNvSpPr>
              <p:nvPr/>
            </p:nvSpPr>
            <p:spPr>
              <a:xfrm>
                <a:off x="8159609" y="5498709"/>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3F6C32BA-220E-C800-0ABE-18566C3C13E5}"/>
              </a:ext>
            </a:extLst>
          </p:cNvPr>
          <p:cNvCxnSpPr>
            <a:cxnSpLocks/>
            <a:stCxn id="8" idx="3"/>
            <a:endCxn id="9" idx="0"/>
          </p:cNvCxnSpPr>
          <p:nvPr/>
        </p:nvCxnSpPr>
        <p:spPr>
          <a:xfrm>
            <a:off x="5942572" y="3969635"/>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C70CB7A-96CD-B57C-3C1A-2A9AD5851100}"/>
              </a:ext>
            </a:extLst>
          </p:cNvPr>
          <p:cNvCxnSpPr>
            <a:cxnSpLocks/>
            <a:stCxn id="3" idx="3"/>
            <a:endCxn id="8" idx="0"/>
          </p:cNvCxnSpPr>
          <p:nvPr/>
        </p:nvCxnSpPr>
        <p:spPr>
          <a:xfrm>
            <a:off x="3324874" y="2913566"/>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9BFC55D-B103-9D2A-6108-145517F9D32F}"/>
              </a:ext>
            </a:extLst>
          </p:cNvPr>
          <p:cNvCxnSpPr>
            <a:cxnSpLocks/>
            <a:stCxn id="9" idx="3"/>
            <a:endCxn id="10" idx="0"/>
          </p:cNvCxnSpPr>
          <p:nvPr/>
        </p:nvCxnSpPr>
        <p:spPr>
          <a:xfrm>
            <a:off x="8023195" y="502570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8FFE4A3-AAC3-972D-F57D-96269BADDE07}"/>
              </a:ext>
            </a:extLst>
          </p:cNvPr>
          <p:cNvCxnSpPr>
            <a:cxnSpLocks/>
            <a:stCxn id="8" idx="1"/>
            <a:endCxn id="2" idx="2"/>
          </p:cNvCxnSpPr>
          <p:nvPr/>
        </p:nvCxnSpPr>
        <p:spPr>
          <a:xfrm rot="10800000">
            <a:off x="1716600" y="3483659"/>
            <a:ext cx="2470745" cy="48597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935516F-4566-CE5B-5DE9-73C77F1A771A}"/>
              </a:ext>
            </a:extLst>
          </p:cNvPr>
          <p:cNvCxnSpPr>
            <a:cxnSpLocks/>
            <a:stCxn id="9" idx="1"/>
            <a:endCxn id="61" idx="2"/>
          </p:cNvCxnSpPr>
          <p:nvPr/>
        </p:nvCxnSpPr>
        <p:spPr>
          <a:xfrm rot="10800000">
            <a:off x="4358881" y="4542449"/>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82A8CA3-4C1D-78FC-7E89-17F58EAAF9C2}"/>
              </a:ext>
            </a:extLst>
          </p:cNvPr>
          <p:cNvCxnSpPr>
            <a:cxnSpLocks/>
            <a:stCxn id="9" idx="2"/>
            <a:endCxn id="2" idx="2"/>
          </p:cNvCxnSpPr>
          <p:nvPr/>
        </p:nvCxnSpPr>
        <p:spPr>
          <a:xfrm rot="5400000" flipH="1">
            <a:off x="3373660" y="1826597"/>
            <a:ext cx="2114859" cy="5428982"/>
          </a:xfrm>
          <a:prstGeom prst="bentConnector3">
            <a:avLst>
              <a:gd name="adj1" fmla="val -1080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8973A5B-68D8-8F1C-43D5-032C5E1B7852}"/>
              </a:ext>
            </a:extLst>
          </p:cNvPr>
          <p:cNvCxnSpPr>
            <a:cxnSpLocks/>
            <a:stCxn id="69" idx="1"/>
            <a:endCxn id="61" idx="2"/>
          </p:cNvCxnSpPr>
          <p:nvPr/>
        </p:nvCxnSpPr>
        <p:spPr>
          <a:xfrm rot="10800000">
            <a:off x="4358881" y="4542450"/>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792413E-9A7F-A803-D1E3-8D4B5B403F11}"/>
              </a:ext>
            </a:extLst>
          </p:cNvPr>
          <p:cNvCxnSpPr>
            <a:cxnSpLocks/>
            <a:stCxn id="10" idx="2"/>
            <a:endCxn id="2" idx="2"/>
          </p:cNvCxnSpPr>
          <p:nvPr/>
        </p:nvCxnSpPr>
        <p:spPr>
          <a:xfrm rot="5400000" flipH="1">
            <a:off x="3796571" y="1403686"/>
            <a:ext cx="3160679" cy="7320624"/>
          </a:xfrm>
          <a:prstGeom prst="bentConnector3">
            <a:avLst>
              <a:gd name="adj1" fmla="val -72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F89702F-85B2-B961-3F89-48804A2402CF}"/>
              </a:ext>
            </a:extLst>
          </p:cNvPr>
          <p:cNvSpPr/>
          <p:nvPr/>
        </p:nvSpPr>
        <p:spPr>
          <a:xfrm>
            <a:off x="3908166" y="415356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5E62BE-9D7B-64BD-2073-8443A060E758}"/>
              </a:ext>
            </a:extLst>
          </p:cNvPr>
          <p:cNvSpPr/>
          <p:nvPr/>
        </p:nvSpPr>
        <p:spPr>
          <a:xfrm>
            <a:off x="8144761" y="6238067"/>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F4C5FEC-3451-9AFE-E0A0-F3C6650B593E}"/>
              </a:ext>
            </a:extLst>
          </p:cNvPr>
          <p:cNvSpPr/>
          <p:nvPr/>
        </p:nvSpPr>
        <p:spPr>
          <a:xfrm>
            <a:off x="5102878" y="259568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0C30A56-6B9E-AD2C-8B79-D95DA5732150}"/>
              </a:ext>
            </a:extLst>
          </p:cNvPr>
          <p:cNvSpPr/>
          <p:nvPr/>
        </p:nvSpPr>
        <p:spPr>
          <a:xfrm>
            <a:off x="7168830" y="3761514"/>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93DE544-520B-1936-6BF5-EDAA13BD0FF1}"/>
              </a:ext>
            </a:extLst>
          </p:cNvPr>
          <p:cNvSpPr/>
          <p:nvPr/>
        </p:nvSpPr>
        <p:spPr>
          <a:xfrm>
            <a:off x="9057251" y="4731450"/>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64C6D2-F594-6C0F-CBCA-2202CF74EFBC}"/>
              </a:ext>
            </a:extLst>
          </p:cNvPr>
          <p:cNvSpPr/>
          <p:nvPr/>
        </p:nvSpPr>
        <p:spPr>
          <a:xfrm>
            <a:off x="1265885" y="309476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4AE67BC1-B58A-3E05-0086-BBA0C272EA54}"/>
              </a:ext>
            </a:extLst>
          </p:cNvPr>
          <p:cNvCxnSpPr>
            <a:cxnSpLocks/>
            <a:stCxn id="47" idx="2"/>
            <a:endCxn id="78" idx="0"/>
          </p:cNvCxnSpPr>
          <p:nvPr/>
        </p:nvCxnSpPr>
        <p:spPr>
          <a:xfrm rot="10800000" flipV="1">
            <a:off x="2447260" y="175339"/>
            <a:ext cx="5712348" cy="5474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89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8BDC-88EF-CCBF-3608-46FFFE80E60E}"/>
            </a:ext>
          </a:extLst>
        </p:cNvPr>
        <p:cNvGrpSpPr/>
        <p:nvPr/>
      </p:nvGrpSpPr>
      <p:grpSpPr>
        <a:xfrm>
          <a:off x="0" y="0"/>
          <a:ext cx="0" cy="0"/>
          <a:chOff x="0" y="0"/>
          <a:chExt cx="0" cy="0"/>
        </a:xfrm>
      </p:grpSpPr>
      <p:cxnSp>
        <p:nvCxnSpPr>
          <p:cNvPr id="104" name="Connector: Curved 103">
            <a:extLst>
              <a:ext uri="{FF2B5EF4-FFF2-40B4-BE49-F238E27FC236}">
                <a16:creationId xmlns:a16="http://schemas.microsoft.com/office/drawing/2014/main" id="{B53C0459-7F32-9552-B024-826555348E69}"/>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5059905-D952-27EC-A519-8320B8A8C69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222AA20-9234-ED87-E783-8320AC7E876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696C605B-0591-B5DF-8B14-9E6D052E4B3B}"/>
              </a:ext>
            </a:extLst>
          </p:cNvPr>
          <p:cNvCxnSpPr>
            <a:cxnSpLocks/>
          </p:cNvCxnSpPr>
          <p:nvPr/>
        </p:nvCxnSpPr>
        <p:spPr>
          <a:xfrm flipH="1">
            <a:off x="6709665" y="5341385"/>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EA3448-9629-5966-85D5-6C1EBC142B9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DE3F75-5836-12D6-6FCB-7E6E2778921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97B4A7F-AB91-7D63-02B2-8E61A96DBA49}"/>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1C2C71B-04A6-6233-B13F-095031FF829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7A7068ED-0848-1A59-F4F0-A856134C82D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61EE89E-53B7-21A6-5C95-C37F890BA47F}"/>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BA2E24DB-06C9-080A-D5BE-C29202217E4D}"/>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E8F23D-B398-417F-99C1-D5579DEE891D}"/>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EB46AD84-C962-7D87-638B-4EC0EA54FF0C}"/>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0AF9AA-3FE8-9F21-DCB9-09CEB861B14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ECC0330-09B6-5071-F9FF-CACBC2FF5132}"/>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F86CC562-C678-BEF4-51B5-F2760C979ECB}"/>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67F131C9-F34A-725A-DE57-02931AC5916E}"/>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EB54C7BF-1663-E0C3-57A6-21F1E5C08B35}"/>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CA8340C4-DB8B-4270-4437-BFA3CA765B97}"/>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BB4C93B7-EC4A-2E38-6DF4-21D5693C1CF9}"/>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C03E2C9C-5089-5B1F-AE4C-2FFACA5845C0}"/>
              </a:ext>
            </a:extLst>
          </p:cNvPr>
          <p:cNvCxnSpPr>
            <a:cxnSpLocks/>
          </p:cNvCxnSpPr>
          <p:nvPr/>
        </p:nvCxnSpPr>
        <p:spPr>
          <a:xfrm>
            <a:off x="2836606" y="2304546"/>
            <a:ext cx="2743200"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6BBC3827-B176-1F98-1A88-4C954C45364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6C8DE2C-4125-C294-79B6-39CCD0E31206}"/>
              </a:ext>
            </a:extLst>
          </p:cNvPr>
          <p:cNvSpPr txBox="1"/>
          <p:nvPr/>
        </p:nvSpPr>
        <p:spPr>
          <a:xfrm>
            <a:off x="3548802" y="1838447"/>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6E1B8412-3A86-8ECF-2600-E710743AE10B}"/>
              </a:ext>
            </a:extLst>
          </p:cNvPr>
          <p:cNvSpPr txBox="1"/>
          <p:nvPr/>
        </p:nvSpPr>
        <p:spPr>
          <a:xfrm>
            <a:off x="6973887" y="1838447"/>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C6489A1D-359A-8D93-6AD5-07392586BA66}"/>
              </a:ext>
            </a:extLst>
          </p:cNvPr>
          <p:cNvCxnSpPr>
            <a:cxnSpLocks/>
          </p:cNvCxnSpPr>
          <p:nvPr/>
        </p:nvCxnSpPr>
        <p:spPr>
          <a:xfrm>
            <a:off x="6709665" y="2304546"/>
            <a:ext cx="2743200"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2E6C98E8-8AF5-1E51-49A9-D6C9CA25DF6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4CADF71-D3CA-FF30-4E62-C02DA8E399FB}"/>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B20909-A8C4-7665-4601-B5419DFCF988}"/>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052F4A-393B-98D5-338E-F05A26DBA990}"/>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6809F99-599C-4C07-2C9E-DEE571A819B0}"/>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7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08E90-762E-F738-1597-7A8FDD117EB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28623E-4A59-F609-B3DA-9D1A4C8DE042}"/>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18" name="Picture 17">
            <a:extLst>
              <a:ext uri="{FF2B5EF4-FFF2-40B4-BE49-F238E27FC236}">
                <a16:creationId xmlns:a16="http://schemas.microsoft.com/office/drawing/2014/main" id="{C2EB1F9B-1FE1-EAC5-FDA5-DC1BCDF15646}"/>
              </a:ext>
            </a:extLst>
          </p:cNvPr>
          <p:cNvPicPr>
            <a:picLocks noChangeAspect="1"/>
          </p:cNvPicPr>
          <p:nvPr/>
        </p:nvPicPr>
        <p:blipFill>
          <a:blip r:embed="rId2">
            <a:alphaModFix amt="0"/>
          </a:blip>
          <a:stretch>
            <a:fillRect/>
          </a:stretch>
        </p:blipFill>
        <p:spPr>
          <a:xfrm>
            <a:off x="1522451" y="-24537"/>
            <a:ext cx="9299497" cy="6858000"/>
          </a:xfrm>
          <a:prstGeom prst="rect">
            <a:avLst/>
          </a:prstGeom>
        </p:spPr>
      </p:pic>
      <p:pic>
        <p:nvPicPr>
          <p:cNvPr id="4" name="Picture 3">
            <a:extLst>
              <a:ext uri="{FF2B5EF4-FFF2-40B4-BE49-F238E27FC236}">
                <a16:creationId xmlns:a16="http://schemas.microsoft.com/office/drawing/2014/main" id="{CD4557FE-DDD6-E0AA-6B08-7B3B8B9BD4FD}"/>
              </a:ext>
            </a:extLst>
          </p:cNvPr>
          <p:cNvPicPr>
            <a:picLocks noChangeAspect="1"/>
          </p:cNvPicPr>
          <p:nvPr/>
        </p:nvPicPr>
        <p:blipFill>
          <a:blip r:embed="rId2"/>
          <a:stretch>
            <a:fillRect/>
          </a:stretch>
        </p:blipFill>
        <p:spPr>
          <a:xfrm>
            <a:off x="1522451" y="-24537"/>
            <a:ext cx="9299497" cy="6858000"/>
          </a:xfrm>
          <a:prstGeom prst="rect">
            <a:avLst/>
          </a:prstGeom>
        </p:spPr>
      </p:pic>
    </p:spTree>
    <p:extLst>
      <p:ext uri="{BB962C8B-B14F-4D97-AF65-F5344CB8AC3E}">
        <p14:creationId xmlns:p14="http://schemas.microsoft.com/office/powerpoint/2010/main" val="165869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D8DF-597D-B8B7-7A66-E9D221A54D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1D5EC-5E27-1F83-9F14-5FDEA1DD735E}"/>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099F82A6-4C51-8A35-44A5-35F05BE537E0}"/>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981F3BFB-89F5-F646-66A6-B51CE2C3B6BC}"/>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sp>
        <p:nvSpPr>
          <p:cNvPr id="90" name="Rectangle: Rounded Corners 89">
            <a:extLst>
              <a:ext uri="{FF2B5EF4-FFF2-40B4-BE49-F238E27FC236}">
                <a16:creationId xmlns:a16="http://schemas.microsoft.com/office/drawing/2014/main" id="{81A95DD9-7291-1361-3337-04CD733D89C2}"/>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A7711656-8928-E99C-CD65-C745AEEC808F}"/>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080FFA1-BD68-4140-DCEB-4244775CF91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8B03C39-1414-0D51-0A1D-EF6EF21C6B8C}"/>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4D4A4B2-61C9-A73C-F011-6E8FF1F43991}"/>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046FEED2-4D74-BEA1-95EB-58E35835F2E7}"/>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8EA29D36-CD39-0B7F-7457-D454DB7AC10D}"/>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5AC410B3-DBEE-2237-8D5C-3090BE7178A6}"/>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351B003B-6BCB-9158-9982-44A1AB13F83E}"/>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8E08B841-8C60-6E1C-208E-DFF03197829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DC80BF-B44A-DC0F-B103-E295661DD960}"/>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08DF602E-5CDB-BDFD-070C-174406225EAD}"/>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5E705A8-B428-2181-9AC7-AF40F95BA3E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33938F2-49F4-BF72-CF80-3AC5AB957426}"/>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7B7F7031-FF65-C9DA-592F-DA678C6A9DDF}"/>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F4AD76C-7449-4025-0D48-06C0307DF729}"/>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2A19970-36C1-8DEF-F8D3-F9CDEEABEE73}"/>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18" name="Rectangle 17">
            <a:extLst>
              <a:ext uri="{FF2B5EF4-FFF2-40B4-BE49-F238E27FC236}">
                <a16:creationId xmlns:a16="http://schemas.microsoft.com/office/drawing/2014/main" id="{6B347BE0-AA07-678F-C89A-32F714AD49D5}"/>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18185D-0119-715A-FAB8-D3AA572EA42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01CB8-E4B4-4863-A220-ADCD3E6C2C54}"/>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C33E41-2FB5-1970-F822-D45A57F43B3C}"/>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780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9F0373-A134-447A-BC5B-082DB2FAEBD3}"/>
              </a:ext>
            </a:extLst>
          </p:cNvPr>
          <p:cNvGrpSpPr/>
          <p:nvPr/>
        </p:nvGrpSpPr>
        <p:grpSpPr>
          <a:xfrm>
            <a:off x="739582" y="1553336"/>
            <a:ext cx="4628460" cy="3751328"/>
            <a:chOff x="1598507" y="1750682"/>
            <a:chExt cx="3481118" cy="2821417"/>
          </a:xfrm>
        </p:grpSpPr>
        <p:pic>
          <p:nvPicPr>
            <p:cNvPr id="33" name="Picture 32">
              <a:extLst>
                <a:ext uri="{FF2B5EF4-FFF2-40B4-BE49-F238E27FC236}">
                  <a16:creationId xmlns:a16="http://schemas.microsoft.com/office/drawing/2014/main" id="{B4098507-B401-C176-BDFF-996FD4455BC4}"/>
                </a:ext>
              </a:extLst>
            </p:cNvPr>
            <p:cNvPicPr>
              <a:picLocks noChangeAspect="1"/>
            </p:cNvPicPr>
            <p:nvPr/>
          </p:nvPicPr>
          <p:blipFill>
            <a:blip r:embed="rId3"/>
            <a:stretch>
              <a:fillRect/>
            </a:stretch>
          </p:blipFill>
          <p:spPr>
            <a:xfrm>
              <a:off x="1598507" y="2285901"/>
              <a:ext cx="3481118" cy="2286198"/>
            </a:xfrm>
            <a:prstGeom prst="rect">
              <a:avLst/>
            </a:prstGeom>
          </p:spPr>
        </p:pic>
        <p:sp>
          <p:nvSpPr>
            <p:cNvPr id="14" name="TextBox 13">
              <a:extLst>
                <a:ext uri="{FF2B5EF4-FFF2-40B4-BE49-F238E27FC236}">
                  <a16:creationId xmlns:a16="http://schemas.microsoft.com/office/drawing/2014/main" id="{57785D18-6684-ED64-3140-CFB3EB51A291}"/>
                </a:ext>
              </a:extLst>
            </p:cNvPr>
            <p:cNvSpPr txBox="1"/>
            <p:nvPr/>
          </p:nvSpPr>
          <p:spPr>
            <a:xfrm>
              <a:off x="1632966" y="1750682"/>
              <a:ext cx="1967685" cy="277779"/>
            </a:xfrm>
            <a:prstGeom prst="rect">
              <a:avLst/>
            </a:prstGeom>
            <a:noFill/>
          </p:spPr>
          <p:txBody>
            <a:bodyPr wrap="square" rtlCol="0">
              <a:spAutoFit/>
            </a:bodyPr>
            <a:lstStyle/>
            <a:p>
              <a:r>
                <a:rPr lang="en-US" b="1" dirty="0"/>
                <a:t>South-East Asia region</a:t>
              </a:r>
            </a:p>
          </p:txBody>
        </p:sp>
        <p:cxnSp>
          <p:nvCxnSpPr>
            <p:cNvPr id="26" name="Straight Connector 25">
              <a:extLst>
                <a:ext uri="{FF2B5EF4-FFF2-40B4-BE49-F238E27FC236}">
                  <a16:creationId xmlns:a16="http://schemas.microsoft.com/office/drawing/2014/main" id="{217C4946-4CA0-103D-80C3-1AF53A62327D}"/>
                </a:ext>
              </a:extLst>
            </p:cNvPr>
            <p:cNvCxnSpPr>
              <a:cxnSpLocks/>
            </p:cNvCxnSpPr>
            <p:nvPr/>
          </p:nvCxnSpPr>
          <p:spPr>
            <a:xfrm>
              <a:off x="2136725" y="2892392"/>
              <a:ext cx="2800047" cy="11656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AE230C7-D89D-A364-388A-517A0BD9035F}"/>
              </a:ext>
            </a:extLst>
          </p:cNvPr>
          <p:cNvGrpSpPr/>
          <p:nvPr/>
        </p:nvGrpSpPr>
        <p:grpSpPr>
          <a:xfrm>
            <a:off x="6257837" y="1690688"/>
            <a:ext cx="4637208" cy="3752281"/>
            <a:chOff x="8601494" y="3612178"/>
            <a:chExt cx="3487698" cy="2822134"/>
          </a:xfrm>
        </p:grpSpPr>
        <p:pic>
          <p:nvPicPr>
            <p:cNvPr id="10" name="Content Placeholder 15">
              <a:extLst>
                <a:ext uri="{FF2B5EF4-FFF2-40B4-BE49-F238E27FC236}">
                  <a16:creationId xmlns:a16="http://schemas.microsoft.com/office/drawing/2014/main" id="{7AD7C10D-7E0D-9781-B53C-13CF22797925}"/>
                </a:ext>
              </a:extLst>
            </p:cNvPr>
            <p:cNvPicPr>
              <a:picLocks noChangeAspect="1"/>
            </p:cNvPicPr>
            <p:nvPr/>
          </p:nvPicPr>
          <p:blipFill rotWithShape="1">
            <a:blip r:embed="rId4"/>
            <a:srcRect t="25433" r="51340"/>
            <a:stretch/>
          </p:blipFill>
          <p:spPr>
            <a:xfrm>
              <a:off x="8601494" y="4148312"/>
              <a:ext cx="3487698" cy="2286000"/>
            </a:xfrm>
            <a:prstGeom prst="rect">
              <a:avLst/>
            </a:prstGeom>
          </p:spPr>
        </p:pic>
        <p:sp>
          <p:nvSpPr>
            <p:cNvPr id="15" name="TextBox 14">
              <a:extLst>
                <a:ext uri="{FF2B5EF4-FFF2-40B4-BE49-F238E27FC236}">
                  <a16:creationId xmlns:a16="http://schemas.microsoft.com/office/drawing/2014/main" id="{324AFB16-1A7B-D232-68E7-A4AD3CA389D8}"/>
                </a:ext>
              </a:extLst>
            </p:cNvPr>
            <p:cNvSpPr txBox="1"/>
            <p:nvPr/>
          </p:nvSpPr>
          <p:spPr>
            <a:xfrm>
              <a:off x="8601494" y="3612178"/>
              <a:ext cx="1181227" cy="277779"/>
            </a:xfrm>
            <a:prstGeom prst="rect">
              <a:avLst/>
            </a:prstGeom>
            <a:noFill/>
          </p:spPr>
          <p:txBody>
            <a:bodyPr wrap="square" rtlCol="0">
              <a:spAutoFit/>
            </a:bodyPr>
            <a:lstStyle/>
            <a:p>
              <a:r>
                <a:rPr lang="en-US" b="1" dirty="0"/>
                <a:t>Africa region</a:t>
              </a:r>
            </a:p>
          </p:txBody>
        </p:sp>
        <p:cxnSp>
          <p:nvCxnSpPr>
            <p:cNvPr id="29" name="Straight Connector 28">
              <a:extLst>
                <a:ext uri="{FF2B5EF4-FFF2-40B4-BE49-F238E27FC236}">
                  <a16:creationId xmlns:a16="http://schemas.microsoft.com/office/drawing/2014/main" id="{53C36E1B-531B-17D1-37C4-283214BBB9F5}"/>
                </a:ext>
              </a:extLst>
            </p:cNvPr>
            <p:cNvCxnSpPr>
              <a:cxnSpLocks/>
            </p:cNvCxnSpPr>
            <p:nvPr/>
          </p:nvCxnSpPr>
          <p:spPr>
            <a:xfrm>
              <a:off x="9239061" y="4312354"/>
              <a:ext cx="1960076" cy="644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A0B3F1-7978-C31C-7698-76CFB46AF5E9}"/>
                </a:ext>
              </a:extLst>
            </p:cNvPr>
            <p:cNvCxnSpPr>
              <a:cxnSpLocks/>
            </p:cNvCxnSpPr>
            <p:nvPr/>
          </p:nvCxnSpPr>
          <p:spPr>
            <a:xfrm>
              <a:off x="11262511" y="5051629"/>
              <a:ext cx="74593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3F7E12A1-73A4-ADFE-9555-9FEAF6BEC094}"/>
              </a:ext>
            </a:extLst>
          </p:cNvPr>
          <p:cNvSpPr txBox="1"/>
          <p:nvPr/>
        </p:nvSpPr>
        <p:spPr>
          <a:xfrm>
            <a:off x="2293260" y="597975"/>
            <a:ext cx="7605480" cy="461665"/>
          </a:xfrm>
          <a:prstGeom prst="rect">
            <a:avLst/>
          </a:prstGeom>
          <a:noFill/>
        </p:spPr>
        <p:txBody>
          <a:bodyPr wrap="none" rtlCol="0">
            <a:spAutoFit/>
          </a:bodyPr>
          <a:lstStyle/>
          <a:p>
            <a:r>
              <a:rPr lang="en-US" sz="2400" b="1" dirty="0"/>
              <a:t>Progress on </a:t>
            </a:r>
            <a:r>
              <a:rPr lang="en-US" sz="2400" b="1" u="sng" dirty="0"/>
              <a:t>malaria elimination by 2030</a:t>
            </a:r>
            <a:r>
              <a:rPr lang="en-US" sz="2400" b="1" dirty="0"/>
              <a:t> has stalled</a:t>
            </a:r>
          </a:p>
        </p:txBody>
      </p:sp>
    </p:spTree>
    <p:extLst>
      <p:ext uri="{BB962C8B-B14F-4D97-AF65-F5344CB8AC3E}">
        <p14:creationId xmlns:p14="http://schemas.microsoft.com/office/powerpoint/2010/main" val="1151826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9D4A-B1F6-CC79-9594-BD1D1488EC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A79D6D-0527-7E5E-605A-6C2E9F804DDB}"/>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D2D52942-294B-B38D-A0A0-EED3B93E8A0B}"/>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1BD2A4B5-651F-FBC8-3382-F7E9041A7C93}"/>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AFF2BF4C-B265-935A-1EFA-0438819AEAFB}"/>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B73DB12A-157A-1140-8DB7-352573663C66}"/>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EB47DF12-4272-290A-4C01-9CE3BA5C1EF9}"/>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14140D28-3F3C-7517-FC38-CD98CF85A7F2}"/>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7B21EF-D154-A532-5702-AB759243944D}"/>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0B8E79-CBE5-83BC-CE2E-723E6CA14DC8}"/>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45E7D856-9B91-07C4-F8EF-BC9AD61A3AA8}"/>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DB9489BA-1FC7-C1FF-3504-250300BEA406}"/>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DB993367-A574-7607-F95D-9592908645E8}"/>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6DC24CA9-7A06-1186-3B1D-370EF0FB1A77}"/>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C5DA3CC-A51C-2279-5B81-EC96A0580FB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AFDD473-9E6B-7AC8-9589-2536E2E79705}"/>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A9A632F6-EF2F-A724-648F-9A09EF52FB95}"/>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803D301-86DE-90FB-75EA-FB1B70CA9D11}"/>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70B209-0828-30A4-993D-ABD569B46CF8}"/>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Oval 95">
            <a:extLst>
              <a:ext uri="{FF2B5EF4-FFF2-40B4-BE49-F238E27FC236}">
                <a16:creationId xmlns:a16="http://schemas.microsoft.com/office/drawing/2014/main" id="{D51E1B34-3DA2-FA95-FA03-185B08D67DF3}"/>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3A5B93F-876C-D5D7-9398-BF5F85DB556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nector: Elbow 136">
            <a:extLst>
              <a:ext uri="{FF2B5EF4-FFF2-40B4-BE49-F238E27FC236}">
                <a16:creationId xmlns:a16="http://schemas.microsoft.com/office/drawing/2014/main" id="{304DEFA5-C03F-B310-6B1D-F8EA0CD7BBD3}"/>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93E85432-70F3-D247-F253-9B3BEC2D4A34}"/>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172871E4-04E6-E8FE-EA19-A38EC49A15C0}"/>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534AADDE-0388-9EA6-737A-04659149136B}"/>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D374D37-DEB3-93FD-B785-C526047C70A9}"/>
              </a:ext>
            </a:extLst>
          </p:cNvPr>
          <p:cNvSpPr txBox="1"/>
          <p:nvPr/>
        </p:nvSpPr>
        <p:spPr>
          <a:xfrm>
            <a:off x="3548802" y="2703823"/>
            <a:ext cx="992899"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Exposure</a:t>
            </a:r>
          </a:p>
        </p:txBody>
      </p:sp>
      <p:cxnSp>
        <p:nvCxnSpPr>
          <p:cNvPr id="107" name="Connector: Curved 106">
            <a:extLst>
              <a:ext uri="{FF2B5EF4-FFF2-40B4-BE49-F238E27FC236}">
                <a16:creationId xmlns:a16="http://schemas.microsoft.com/office/drawing/2014/main" id="{6B9066E1-8778-8CC7-9187-891314EF9624}"/>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E9DDD6F-67CB-3B2F-F789-DCC32ACA801D}"/>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B7A12F-25B6-DE10-6D68-039AA53148A2}"/>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28AB8E-8E2F-2C3C-6A83-5BBFC0712F77}"/>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6E899-4EB9-6092-8AF9-ACCD19BBE63D}"/>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9"/>
                                        </p:tgtEl>
                                      </p:cBhvr>
                                    </p:animEffect>
                                    <p:animScale>
                                      <p:cBhvr>
                                        <p:cTn id="7" dur="250" autoRev="1" fill="hold"/>
                                        <p:tgtEl>
                                          <p:spTgt spid="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DB8A-50B8-CD6E-CED7-4A9B6BB87F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DEA359-BCC2-3FB6-E2D4-DB438A68A004}"/>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E31ADB09-6091-559E-EEB7-551D557E368A}"/>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DE005022-7721-890C-5BD9-BC0EA3C6B40E}"/>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59B2DE2F-4E30-F9F0-A951-893248D7520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C362C69A-0FCC-F83F-9E51-A8633D5C196D}"/>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D6111B4-7D4B-8AE4-CE10-1455CBC70B45}"/>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A4FA5AD-E378-2D4D-3491-E6E3B2371154}"/>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C9CA659-3DB5-6C3D-2A24-6091300EDC66}"/>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DC76B5-6B4C-3FA7-258D-0FF7695C21C3}"/>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2CD6095B-74F7-6F17-DF63-5B43C09FD31C}"/>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8A89679-1042-8F84-0BB3-5B76DA2C4829}"/>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95CE5FE-5E9D-3287-A592-F47C9A7324E4}"/>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5993314B-9186-9746-608C-BCDCBD2EF84C}"/>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C323BC5F-0C87-59FD-0DFA-9604DE368B7E}"/>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11F6B07-68A8-B6F0-60C6-B13330888BD6}"/>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64867F23-6208-1A85-93E5-8F58B039CDE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B281A57-1AE6-2CEC-FCE0-4EA6153B365F}"/>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4003919-FDBC-8029-4A5F-A8B7AB6B35B5}"/>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AB6C5840-215F-558A-FAFE-75ED46C210D7}"/>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51556F99-1B0D-5A09-7E19-842D658569B0}"/>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551026EC-152C-9A03-ACD8-EDA66288DB8B}"/>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6479E9C0-9B18-538F-E3CA-245A1EF76CAC}"/>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7066248F-B0CC-BBBF-D21F-812F10EA4D6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013FE06-C559-12CA-A524-BAAD73AB118C}"/>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743E0942-B7C6-6199-0039-FC1F88E8CC6D}"/>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AA350D6-E119-6C13-B302-68CE3EB03D58}"/>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2846C777-699F-1F8C-61DF-A949744E25B2}"/>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7EA22981-07CC-6D02-4D13-EB3FEDC8E058}"/>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B1A16BB6-5692-0A1C-2817-2A45B1220573}"/>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831E0F14-0723-CD91-71EF-76937B91A645}"/>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B3DBB48-AE4C-94A5-ED62-02CAC3705E69}"/>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9801550-FA3A-9076-34E6-AB0315ABBECB}"/>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D205E054-DEF0-79FC-7B1F-07AE62E9E2AD}"/>
              </a:ext>
            </a:extLst>
          </p:cNvPr>
          <p:cNvSpPr txBox="1"/>
          <p:nvPr/>
        </p:nvSpPr>
        <p:spPr>
          <a:xfrm>
            <a:off x="7969183" y="722535"/>
            <a:ext cx="2478978" cy="276999"/>
          </a:xfrm>
          <a:prstGeom prst="rect">
            <a:avLst/>
          </a:prstGeom>
          <a:solidFill>
            <a:schemeClr val="bg1"/>
          </a:solidFill>
          <a:ln w="38100">
            <a:solidFill>
              <a:srgbClr val="FFC000"/>
            </a:solidFill>
          </a:ln>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D0D7E30A-77E5-F175-65DA-12475C9E468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157279BC-FB74-1B3E-D15E-2BBB407F3609}"/>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6355F44-2BA3-A5B1-DCCA-C0B87BBACAC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5870824-51BA-09E7-F203-067E3023BD74}"/>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8C5226-66B2-82AF-CCF0-49E887EAB4C5}"/>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243FE4-607E-E308-5BC5-27F5650B9FA8}"/>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052076-5142-EEDD-18FB-084C20C0CDE8}"/>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95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2"/>
                                        </p:tgtEl>
                                      </p:cBhvr>
                                    </p:animEffect>
                                    <p:animScale>
                                      <p:cBhvr>
                                        <p:cTn id="7" dur="250" autoRev="1" fill="hold"/>
                                        <p:tgtEl>
                                          <p:spTgt spid="1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2755F-B63B-7160-0F12-906B2CD672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8C3B5E-6123-DC93-D40E-AF65729E8C6F}"/>
              </a:ext>
            </a:extLst>
          </p:cNvPr>
          <p:cNvPicPr>
            <a:picLocks noGrp="1" noRot="1" noChangeAspect="1" noMove="1" noResize="1" noEditPoints="1" noAdjustHandles="1" noChangeArrowheads="1" noChangeShapeType="1" noCrop="1"/>
          </p:cNvPicPr>
          <p:nvPr/>
        </p:nvPicPr>
        <p:blipFill>
          <a:blip r:embed="rId2"/>
          <a:stretch>
            <a:fillRect/>
          </a:stretch>
        </p:blipFill>
        <p:spPr>
          <a:xfrm>
            <a:off x="520070" y="1090576"/>
            <a:ext cx="3110295" cy="2293716"/>
          </a:xfrm>
          <a:prstGeom prst="rect">
            <a:avLst/>
          </a:prstGeom>
        </p:spPr>
      </p:pic>
      <p:pic>
        <p:nvPicPr>
          <p:cNvPr id="8" name="Picture 7">
            <a:extLst>
              <a:ext uri="{FF2B5EF4-FFF2-40B4-BE49-F238E27FC236}">
                <a16:creationId xmlns:a16="http://schemas.microsoft.com/office/drawing/2014/main" id="{82150544-D565-E631-F9D1-D5D23D4B1445}"/>
              </a:ext>
            </a:extLst>
          </p:cNvPr>
          <p:cNvPicPr>
            <a:picLocks noGrp="1" noRot="1" noChangeAspect="1" noMove="1" noResize="1" noEditPoints="1" noAdjustHandles="1" noChangeArrowheads="1" noChangeShapeType="1" noCrop="1"/>
          </p:cNvPicPr>
          <p:nvPr/>
        </p:nvPicPr>
        <p:blipFill>
          <a:blip r:embed="rId2"/>
          <a:stretch>
            <a:fillRect/>
          </a:stretch>
        </p:blipFill>
        <p:spPr>
          <a:xfrm>
            <a:off x="4659626" y="1089862"/>
            <a:ext cx="3112232" cy="2295144"/>
          </a:xfrm>
          <a:prstGeom prst="rect">
            <a:avLst/>
          </a:prstGeom>
        </p:spPr>
      </p:pic>
      <p:pic>
        <p:nvPicPr>
          <p:cNvPr id="9" name="Picture 8">
            <a:extLst>
              <a:ext uri="{FF2B5EF4-FFF2-40B4-BE49-F238E27FC236}">
                <a16:creationId xmlns:a16="http://schemas.microsoft.com/office/drawing/2014/main" id="{AA3AC887-DC05-6EB1-D800-24C96944C0FD}"/>
              </a:ext>
            </a:extLst>
          </p:cNvPr>
          <p:cNvPicPr>
            <a:picLocks noGrp="1" noRot="1" noChangeAspect="1" noMove="1" noResize="1" noEditPoints="1" noAdjustHandles="1" noChangeArrowheads="1" noChangeShapeType="1" noCrop="1"/>
          </p:cNvPicPr>
          <p:nvPr/>
        </p:nvPicPr>
        <p:blipFill>
          <a:blip r:embed="rId2"/>
          <a:stretch>
            <a:fillRect/>
          </a:stretch>
        </p:blipFill>
        <p:spPr>
          <a:xfrm>
            <a:off x="8493773" y="1089862"/>
            <a:ext cx="3112232" cy="2295144"/>
          </a:xfrm>
          <a:prstGeom prst="rect">
            <a:avLst/>
          </a:prstGeom>
        </p:spPr>
      </p:pic>
      <p:cxnSp>
        <p:nvCxnSpPr>
          <p:cNvPr id="104" name="Connector: Curved 103">
            <a:extLst>
              <a:ext uri="{FF2B5EF4-FFF2-40B4-BE49-F238E27FC236}">
                <a16:creationId xmlns:a16="http://schemas.microsoft.com/office/drawing/2014/main" id="{3EAAFA99-BD1F-6AE5-0EAC-5B0BF55E022A}"/>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0836B44C-0407-1392-60B5-ADC28F8479CB}"/>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39AA211D-911C-1CBD-7A95-08E457092891}"/>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EF7F6A31-325D-246F-86DE-1EEC6EE829CA}"/>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70756D4-CFCA-49A5-631F-1B7422BC480A}"/>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BF0C346-FC22-0104-8353-50EE4F18E98B}"/>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D0348ADD-B319-CA09-FD3B-AD70AA79D7E3}"/>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6930F938-F627-753C-1737-A3461DDE4ED8}"/>
              </a:ext>
            </a:extLst>
          </p:cNvPr>
          <p:cNvSpPr>
            <a:spLocks noGrp="1" noRot="1" noMove="1" noResize="1" noEditPoints="1" noAdjustHandles="1" noChangeArrowheads="1" noChangeShapeType="1"/>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E35ED902-2BFF-024B-C43F-CD191EA55B5E}"/>
              </a:ext>
            </a:extLst>
          </p:cNvPr>
          <p:cNvSpPr>
            <a:spLocks noGrp="1" noRot="1" noMove="1" noResize="1" noEditPoints="1" noAdjustHandles="1" noChangeArrowheads="1" noChangeShapeType="1"/>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2E32BABF-E486-6825-3C5F-CB3F3D74C92B}"/>
              </a:ext>
            </a:extLst>
          </p:cNvPr>
          <p:cNvSpPr txBox="1">
            <a:spLocks noGrp="1" noRot="1" noMove="1" noResize="1" noEditPoints="1" noAdjustHandles="1" noChangeArrowheads="1" noChangeShapeType="1"/>
          </p:cNvSpPr>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666ADF98-DAD1-6007-9BAD-C322A39A46FC}"/>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417FAFD-A87B-272C-4597-4D87711A6143}"/>
              </a:ext>
            </a:extLst>
          </p:cNvPr>
          <p:cNvSpPr>
            <a:spLocks noGrp="1" noRot="1" noMove="1" noResize="1" noEditPoints="1" noAdjustHandles="1" noChangeArrowheads="1" noChangeShapeType="1"/>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4C776134-B1C4-2168-F218-5FC5144F459E}"/>
              </a:ext>
            </a:extLst>
          </p:cNvPr>
          <p:cNvSpPr/>
          <p:nvPr/>
        </p:nvSpPr>
        <p:spPr>
          <a:xfrm flipH="1">
            <a:off x="4126913" y="315393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4CBA10-926F-8644-D092-B132B92A89C0}"/>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5DC85B3-031C-F0AA-6D0C-8A329D6EED72}"/>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0F4CA13E-222E-7324-B2AE-28633090E050}"/>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9702B2AD-C064-2D22-2593-3EB1A3B21764}"/>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0B192FA0-2DE4-827F-ADB3-6275D699085A}"/>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8AC92837-45FC-4684-D843-FD079344E41E}"/>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3C077928-EC57-CF5A-FE6C-EF8FECE6D08A}"/>
              </a:ext>
            </a:extLst>
          </p:cNvPr>
          <p:cNvCxnSpPr>
            <a:cxnSpLocks/>
          </p:cNvCxnSpPr>
          <p:nvPr/>
        </p:nvCxnSpPr>
        <p:spPr>
          <a:xfrm>
            <a:off x="5502900" y="1971927"/>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C935561-1CF9-B211-14ED-C89A451B73A3}"/>
              </a:ext>
            </a:extLst>
          </p:cNvPr>
          <p:cNvCxnSpPr>
            <a:cxnSpLocks/>
          </p:cNvCxnSpPr>
          <p:nvPr/>
        </p:nvCxnSpPr>
        <p:spPr>
          <a:xfrm>
            <a:off x="6374682" y="2344148"/>
            <a:ext cx="32344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469C9B5E-E00E-51AB-2C28-4F15C0111EE5}"/>
              </a:ext>
            </a:extLst>
          </p:cNvPr>
          <p:cNvCxnSpPr>
            <a:cxnSpLocks/>
          </p:cNvCxnSpPr>
          <p:nvPr/>
        </p:nvCxnSpPr>
        <p:spPr>
          <a:xfrm>
            <a:off x="7065907" y="2682365"/>
            <a:ext cx="326120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C7D9F20C-9F98-D86A-FF8A-A4BD1AA581F7}"/>
              </a:ext>
            </a:extLst>
          </p:cNvPr>
          <p:cNvCxnSpPr>
            <a:cxnSpLocks/>
          </p:cNvCxnSpPr>
          <p:nvPr/>
        </p:nvCxnSpPr>
        <p:spPr>
          <a:xfrm>
            <a:off x="5502900" y="1598276"/>
            <a:ext cx="324528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93" name="Connector: Curved 92">
            <a:extLst>
              <a:ext uri="{FF2B5EF4-FFF2-40B4-BE49-F238E27FC236}">
                <a16:creationId xmlns:a16="http://schemas.microsoft.com/office/drawing/2014/main" id="{C8C1E241-B927-564C-BDC6-8A75A184D3AB}"/>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4F9BADA3-1D8E-B199-D41D-7C9D27F15470}"/>
              </a:ext>
            </a:extLst>
          </p:cNvPr>
          <p:cNvCxnSpPr>
            <a:cxnSpLocks/>
            <a:stCxn id="23" idx="3"/>
            <a:endCxn id="18" idx="1"/>
          </p:cNvCxnSpPr>
          <p:nvPr/>
        </p:nvCxnSpPr>
        <p:spPr>
          <a:xfrm flipV="1">
            <a:off x="3548803" y="1210661"/>
            <a:ext cx="3560962" cy="1943277"/>
          </a:xfrm>
          <a:prstGeom prst="bentConnector3">
            <a:avLst>
              <a:gd name="adj1" fmla="val 2981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7523D8D8-56A6-92F3-F1E4-A48E2903FBF8}"/>
              </a:ext>
            </a:extLst>
          </p:cNvPr>
          <p:cNvCxnSpPr>
            <a:cxnSpLocks/>
            <a:stCxn id="23" idx="3"/>
            <a:endCxn id="31" idx="1"/>
          </p:cNvCxnSpPr>
          <p:nvPr/>
        </p:nvCxnSpPr>
        <p:spPr>
          <a:xfrm flipV="1">
            <a:off x="3548803" y="2344148"/>
            <a:ext cx="2241299" cy="809790"/>
          </a:xfrm>
          <a:prstGeom prst="bentConnector3">
            <a:avLst>
              <a:gd name="adj1" fmla="val 4763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30666979-7BA4-4518-921A-D82BF56ADAC4}"/>
              </a:ext>
            </a:extLst>
          </p:cNvPr>
          <p:cNvCxnSpPr>
            <a:cxnSpLocks/>
            <a:stCxn id="23" idx="3"/>
            <a:endCxn id="33" idx="1"/>
          </p:cNvCxnSpPr>
          <p:nvPr/>
        </p:nvCxnSpPr>
        <p:spPr>
          <a:xfrm flipV="1">
            <a:off x="3548803" y="2684108"/>
            <a:ext cx="2927921" cy="469830"/>
          </a:xfrm>
          <a:prstGeom prst="bentConnector3">
            <a:avLst>
              <a:gd name="adj1" fmla="val 3619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9D8A6CB9-8303-3E07-3DE9-B3DF9E958780}"/>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0891881A-3CD0-E9C1-86EF-2A674E63E02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cxnSp>
        <p:nvCxnSpPr>
          <p:cNvPr id="130" name="Straight Arrow Connector 129">
            <a:extLst>
              <a:ext uri="{FF2B5EF4-FFF2-40B4-BE49-F238E27FC236}">
                <a16:creationId xmlns:a16="http://schemas.microsoft.com/office/drawing/2014/main" id="{33CB5D3D-95E1-5BC4-FEDC-CB677C0814F4}"/>
              </a:ext>
            </a:extLst>
          </p:cNvPr>
          <p:cNvCxnSpPr>
            <a:cxnSpLocks/>
          </p:cNvCxnSpPr>
          <p:nvPr/>
        </p:nvCxnSpPr>
        <p:spPr>
          <a:xfrm>
            <a:off x="7695544" y="2996610"/>
            <a:ext cx="3260830" cy="41223"/>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9AB2B948-ED15-AD12-2887-306FBAF242E6}"/>
              </a:ext>
            </a:extLst>
          </p:cNvPr>
          <p:cNvCxnSpPr>
            <a:cxnSpLocks/>
            <a:stCxn id="105" idx="6"/>
            <a:endCxn id="64" idx="4"/>
          </p:cNvCxnSpPr>
          <p:nvPr/>
        </p:nvCxnSpPr>
        <p:spPr>
          <a:xfrm rot="10800000">
            <a:off x="4126912" y="3153939"/>
            <a:ext cx="53848" cy="606512"/>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8030DF3-35AC-6647-9C31-EF36595627FC}"/>
              </a:ext>
            </a:extLst>
          </p:cNvPr>
          <p:cNvCxnSpPr>
            <a:cxnSpLocks/>
          </p:cNvCxnSpPr>
          <p:nvPr/>
        </p:nvCxnSpPr>
        <p:spPr>
          <a:xfrm>
            <a:off x="7693563" y="1208544"/>
            <a:ext cx="3262811" cy="2117"/>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9F1C0B6-38C1-790D-E527-72FA40D340E1}"/>
              </a:ext>
            </a:extLst>
          </p:cNvPr>
          <p:cNvSpPr/>
          <p:nvPr/>
        </p:nvSpPr>
        <p:spPr>
          <a:xfrm>
            <a:off x="7109765" y="1210660"/>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A85F14-FBEE-A6DB-D5AF-A3610DFA01AB}"/>
              </a:ext>
            </a:extLst>
          </p:cNvPr>
          <p:cNvSpPr/>
          <p:nvPr/>
        </p:nvSpPr>
        <p:spPr>
          <a:xfrm>
            <a:off x="3548802" y="315393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DAD12BC-F2C7-D357-1C83-B26FCCBC5EE2}"/>
              </a:ext>
            </a:extLst>
          </p:cNvPr>
          <p:cNvSpPr/>
          <p:nvPr/>
        </p:nvSpPr>
        <p:spPr>
          <a:xfrm>
            <a:off x="5790102" y="234414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DBDD86-F666-C457-68C1-CACE4857B75B}"/>
              </a:ext>
            </a:extLst>
          </p:cNvPr>
          <p:cNvSpPr/>
          <p:nvPr/>
        </p:nvSpPr>
        <p:spPr>
          <a:xfrm>
            <a:off x="6476724" y="2684107"/>
            <a:ext cx="0" cy="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523440C-E473-6000-58F1-0037DACACD40}"/>
              </a:ext>
            </a:extLst>
          </p:cNvPr>
          <p:cNvSpPr txBox="1"/>
          <p:nvPr/>
        </p:nvSpPr>
        <p:spPr>
          <a:xfrm>
            <a:off x="7969183" y="722535"/>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spTree>
    <p:extLst>
      <p:ext uri="{BB962C8B-B14F-4D97-AF65-F5344CB8AC3E}">
        <p14:creationId xmlns:p14="http://schemas.microsoft.com/office/powerpoint/2010/main" val="4130159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phic 19" descr="Cow with solid fill">
            <a:extLst>
              <a:ext uri="{FF2B5EF4-FFF2-40B4-BE49-F238E27FC236}">
                <a16:creationId xmlns:a16="http://schemas.microsoft.com/office/drawing/2014/main" id="{1363F09C-C9CC-F0C5-1D84-BD8F0D3979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2754" y="2473544"/>
            <a:ext cx="2617584" cy="2617584"/>
          </a:xfrm>
          <a:prstGeom prst="rect">
            <a:avLst/>
          </a:prstGeom>
        </p:spPr>
      </p:pic>
      <p:pic>
        <p:nvPicPr>
          <p:cNvPr id="5" name="Graphic 4" descr="Cow with solid fill">
            <a:extLst>
              <a:ext uri="{FF2B5EF4-FFF2-40B4-BE49-F238E27FC236}">
                <a16:creationId xmlns:a16="http://schemas.microsoft.com/office/drawing/2014/main" id="{CED1BE8C-1099-5748-05EB-D7EDC4AC44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903" y="3367625"/>
            <a:ext cx="1048428" cy="1048428"/>
          </a:xfrm>
          <a:prstGeom prst="rect">
            <a:avLst/>
          </a:prstGeom>
        </p:spPr>
      </p:pic>
      <p:pic>
        <p:nvPicPr>
          <p:cNvPr id="3" name="Graphic 2" descr="Cow outline">
            <a:extLst>
              <a:ext uri="{FF2B5EF4-FFF2-40B4-BE49-F238E27FC236}">
                <a16:creationId xmlns:a16="http://schemas.microsoft.com/office/drawing/2014/main" id="{A428D3E3-39BB-E861-2710-380B47B8F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8060" y="1096305"/>
            <a:ext cx="914400" cy="914400"/>
          </a:xfrm>
          <a:prstGeom prst="rect">
            <a:avLst/>
          </a:prstGeom>
        </p:spPr>
      </p:pic>
      <p:pic>
        <p:nvPicPr>
          <p:cNvPr id="6" name="Content Placeholder 4">
            <a:extLst>
              <a:ext uri="{FF2B5EF4-FFF2-40B4-BE49-F238E27FC236}">
                <a16:creationId xmlns:a16="http://schemas.microsoft.com/office/drawing/2014/main" id="{EC336679-8BB3-301B-DB66-8631DE9A06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234170" y="5617466"/>
            <a:ext cx="1002862" cy="436793"/>
          </a:xfrm>
          <a:prstGeom prst="rect">
            <a:avLst/>
          </a:prstGeom>
        </p:spPr>
      </p:pic>
      <p:pic>
        <p:nvPicPr>
          <p:cNvPr id="8" name="Graphic 7" descr="Target outline">
            <a:extLst>
              <a:ext uri="{FF2B5EF4-FFF2-40B4-BE49-F238E27FC236}">
                <a16:creationId xmlns:a16="http://schemas.microsoft.com/office/drawing/2014/main" id="{1BB9ABC6-F939-38BB-D83F-3C8D2D53D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78289" y="2867936"/>
            <a:ext cx="914400" cy="914400"/>
          </a:xfrm>
          <a:prstGeom prst="rect">
            <a:avLst/>
          </a:prstGeom>
        </p:spPr>
      </p:pic>
      <p:pic>
        <p:nvPicPr>
          <p:cNvPr id="10" name="Graphic 9" descr="Stopwatch 25% outline">
            <a:extLst>
              <a:ext uri="{FF2B5EF4-FFF2-40B4-BE49-F238E27FC236}">
                <a16:creationId xmlns:a16="http://schemas.microsoft.com/office/drawing/2014/main" id="{FD319F4B-82EA-BC71-19E4-808756FB72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399" y="5247368"/>
            <a:ext cx="914400" cy="914400"/>
          </a:xfrm>
          <a:prstGeom prst="rect">
            <a:avLst/>
          </a:prstGeom>
        </p:spPr>
      </p:pic>
      <p:sp>
        <p:nvSpPr>
          <p:cNvPr id="16" name="Freeform: Shape 15">
            <a:extLst>
              <a:ext uri="{FF2B5EF4-FFF2-40B4-BE49-F238E27FC236}">
                <a16:creationId xmlns:a16="http://schemas.microsoft.com/office/drawing/2014/main" id="{687F9267-FF9C-5BA1-6B01-68FDD3FE8115}"/>
              </a:ext>
            </a:extLst>
          </p:cNvPr>
          <p:cNvSpPr/>
          <p:nvPr/>
        </p:nvSpPr>
        <p:spPr>
          <a:xfrm>
            <a:off x="2148690" y="2010705"/>
            <a:ext cx="1281674" cy="1373634"/>
          </a:xfrm>
          <a:custGeom>
            <a:avLst/>
            <a:gdLst>
              <a:gd name="connsiteX0" fmla="*/ 0 w 1281674"/>
              <a:gd name="connsiteY0" fmla="*/ 0 h 1373634"/>
              <a:gd name="connsiteX1" fmla="*/ 5709 w 1281674"/>
              <a:gd name="connsiteY1" fmla="*/ 65128 h 1373634"/>
              <a:gd name="connsiteX2" fmla="*/ 34253 w 1281674"/>
              <a:gd name="connsiteY2" fmla="*/ 148020 h 1373634"/>
              <a:gd name="connsiteX3" fmla="*/ 119889 w 1281674"/>
              <a:gd name="connsiteY3" fmla="*/ 266437 h 1373634"/>
              <a:gd name="connsiteX4" fmla="*/ 211233 w 1281674"/>
              <a:gd name="connsiteY4" fmla="*/ 343407 h 1373634"/>
              <a:gd name="connsiteX5" fmla="*/ 313995 w 1281674"/>
              <a:gd name="connsiteY5" fmla="*/ 396695 h 1373634"/>
              <a:gd name="connsiteX6" fmla="*/ 525229 w 1281674"/>
              <a:gd name="connsiteY6" fmla="*/ 503270 h 1373634"/>
              <a:gd name="connsiteX7" fmla="*/ 662245 w 1281674"/>
              <a:gd name="connsiteY7" fmla="*/ 515112 h 1373634"/>
              <a:gd name="connsiteX8" fmla="*/ 822098 w 1281674"/>
              <a:gd name="connsiteY8" fmla="*/ 444062 h 1373634"/>
              <a:gd name="connsiteX9" fmla="*/ 830661 w 1281674"/>
              <a:gd name="connsiteY9" fmla="*/ 414458 h 1373634"/>
              <a:gd name="connsiteX10" fmla="*/ 833516 w 1281674"/>
              <a:gd name="connsiteY10" fmla="*/ 361170 h 1373634"/>
              <a:gd name="connsiteX11" fmla="*/ 824952 w 1281674"/>
              <a:gd name="connsiteY11" fmla="*/ 201308 h 1373634"/>
              <a:gd name="connsiteX12" fmla="*/ 802116 w 1281674"/>
              <a:gd name="connsiteY12" fmla="*/ 118415 h 1373634"/>
              <a:gd name="connsiteX13" fmla="*/ 787843 w 1281674"/>
              <a:gd name="connsiteY13" fmla="*/ 94733 h 1373634"/>
              <a:gd name="connsiteX14" fmla="*/ 770717 w 1281674"/>
              <a:gd name="connsiteY14" fmla="*/ 88811 h 1373634"/>
              <a:gd name="connsiteX15" fmla="*/ 667954 w 1281674"/>
              <a:gd name="connsiteY15" fmla="*/ 41445 h 1373634"/>
              <a:gd name="connsiteX16" fmla="*/ 542356 w 1281674"/>
              <a:gd name="connsiteY16" fmla="*/ 65128 h 1373634"/>
              <a:gd name="connsiteX17" fmla="*/ 510956 w 1281674"/>
              <a:gd name="connsiteY17" fmla="*/ 106575 h 1373634"/>
              <a:gd name="connsiteX18" fmla="*/ 465284 w 1281674"/>
              <a:gd name="connsiteY18" fmla="*/ 242754 h 1373634"/>
              <a:gd name="connsiteX19" fmla="*/ 462430 w 1281674"/>
              <a:gd name="connsiteY19" fmla="*/ 290120 h 1373634"/>
              <a:gd name="connsiteX20" fmla="*/ 459575 w 1281674"/>
              <a:gd name="connsiteY20" fmla="*/ 325645 h 1373634"/>
              <a:gd name="connsiteX21" fmla="*/ 462430 w 1281674"/>
              <a:gd name="connsiteY21" fmla="*/ 503270 h 1373634"/>
              <a:gd name="connsiteX22" fmla="*/ 476702 w 1281674"/>
              <a:gd name="connsiteY22" fmla="*/ 544716 h 1373634"/>
              <a:gd name="connsiteX23" fmla="*/ 570901 w 1281674"/>
              <a:gd name="connsiteY23" fmla="*/ 651291 h 1373634"/>
              <a:gd name="connsiteX24" fmla="*/ 670809 w 1281674"/>
              <a:gd name="connsiteY24" fmla="*/ 692737 h 1373634"/>
              <a:gd name="connsiteX25" fmla="*/ 753590 w 1281674"/>
              <a:gd name="connsiteY25" fmla="*/ 722341 h 1373634"/>
              <a:gd name="connsiteX26" fmla="*/ 790698 w 1281674"/>
              <a:gd name="connsiteY26" fmla="*/ 734183 h 1373634"/>
              <a:gd name="connsiteX27" fmla="*/ 973387 w 1281674"/>
              <a:gd name="connsiteY27" fmla="*/ 763787 h 1373634"/>
              <a:gd name="connsiteX28" fmla="*/ 1090421 w 1281674"/>
              <a:gd name="connsiteY28" fmla="*/ 769707 h 1373634"/>
              <a:gd name="connsiteX29" fmla="*/ 1193184 w 1281674"/>
              <a:gd name="connsiteY29" fmla="*/ 763787 h 1373634"/>
              <a:gd name="connsiteX30" fmla="*/ 1224583 w 1281674"/>
              <a:gd name="connsiteY30" fmla="*/ 740104 h 1373634"/>
              <a:gd name="connsiteX31" fmla="*/ 1281674 w 1281674"/>
              <a:gd name="connsiteY31" fmla="*/ 716420 h 1373634"/>
              <a:gd name="connsiteX32" fmla="*/ 1255983 w 1281674"/>
              <a:gd name="connsiteY32" fmla="*/ 692737 h 1373634"/>
              <a:gd name="connsiteX33" fmla="*/ 1224583 w 1281674"/>
              <a:gd name="connsiteY33" fmla="*/ 680896 h 1373634"/>
              <a:gd name="connsiteX34" fmla="*/ 1193184 w 1281674"/>
              <a:gd name="connsiteY34" fmla="*/ 674974 h 1373634"/>
              <a:gd name="connsiteX35" fmla="*/ 1010495 w 1281674"/>
              <a:gd name="connsiteY35" fmla="*/ 663132 h 1373634"/>
              <a:gd name="connsiteX36" fmla="*/ 961968 w 1281674"/>
              <a:gd name="connsiteY36" fmla="*/ 669054 h 1373634"/>
              <a:gd name="connsiteX37" fmla="*/ 916296 w 1281674"/>
              <a:gd name="connsiteY37" fmla="*/ 704578 h 1373634"/>
              <a:gd name="connsiteX38" fmla="*/ 833516 w 1281674"/>
              <a:gd name="connsiteY38" fmla="*/ 811153 h 1373634"/>
              <a:gd name="connsiteX39" fmla="*/ 784989 w 1281674"/>
              <a:gd name="connsiteY39" fmla="*/ 917728 h 1373634"/>
              <a:gd name="connsiteX40" fmla="*/ 779280 w 1281674"/>
              <a:gd name="connsiteY40" fmla="*/ 959175 h 1373634"/>
              <a:gd name="connsiteX41" fmla="*/ 893461 w 1281674"/>
              <a:gd name="connsiteY41" fmla="*/ 1207849 h 1373634"/>
              <a:gd name="connsiteX42" fmla="*/ 1141802 w 1281674"/>
              <a:gd name="connsiteY42" fmla="*/ 1373634 h 1373634"/>
              <a:gd name="connsiteX43" fmla="*/ 1236001 w 1281674"/>
              <a:gd name="connsiteY43" fmla="*/ 1355870 h 1373634"/>
              <a:gd name="connsiteX44" fmla="*/ 1250274 w 1281674"/>
              <a:gd name="connsiteY44" fmla="*/ 1338108 h 137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1674" h="1373634" extrusionOk="0">
                <a:moveTo>
                  <a:pt x="0" y="0"/>
                </a:moveTo>
                <a:cubicBezTo>
                  <a:pt x="1652" y="21529"/>
                  <a:pt x="-1157" y="43485"/>
                  <a:pt x="5709" y="65128"/>
                </a:cubicBezTo>
                <a:cubicBezTo>
                  <a:pt x="11471" y="89611"/>
                  <a:pt x="25819" y="130974"/>
                  <a:pt x="34253" y="148020"/>
                </a:cubicBezTo>
                <a:cubicBezTo>
                  <a:pt x="59364" y="195956"/>
                  <a:pt x="91651" y="230129"/>
                  <a:pt x="119889" y="266437"/>
                </a:cubicBezTo>
                <a:cubicBezTo>
                  <a:pt x="150608" y="295382"/>
                  <a:pt x="182886" y="323257"/>
                  <a:pt x="211233" y="343407"/>
                </a:cubicBezTo>
                <a:cubicBezTo>
                  <a:pt x="247236" y="363457"/>
                  <a:pt x="279624" y="380469"/>
                  <a:pt x="313995" y="396695"/>
                </a:cubicBezTo>
                <a:cubicBezTo>
                  <a:pt x="410355" y="450387"/>
                  <a:pt x="429920" y="478347"/>
                  <a:pt x="525229" y="503270"/>
                </a:cubicBezTo>
                <a:cubicBezTo>
                  <a:pt x="571358" y="509949"/>
                  <a:pt x="617055" y="509990"/>
                  <a:pt x="662245" y="515112"/>
                </a:cubicBezTo>
                <a:cubicBezTo>
                  <a:pt x="811698" y="495805"/>
                  <a:pt x="781364" y="575775"/>
                  <a:pt x="822098" y="444062"/>
                </a:cubicBezTo>
                <a:cubicBezTo>
                  <a:pt x="825206" y="433447"/>
                  <a:pt x="829508" y="424869"/>
                  <a:pt x="830661" y="414458"/>
                </a:cubicBezTo>
                <a:cubicBezTo>
                  <a:pt x="831391" y="396909"/>
                  <a:pt x="831651" y="381262"/>
                  <a:pt x="833516" y="361170"/>
                </a:cubicBezTo>
                <a:cubicBezTo>
                  <a:pt x="831047" y="307731"/>
                  <a:pt x="826095" y="248082"/>
                  <a:pt x="824952" y="201308"/>
                </a:cubicBezTo>
                <a:cubicBezTo>
                  <a:pt x="823012" y="173933"/>
                  <a:pt x="814372" y="135722"/>
                  <a:pt x="802116" y="118415"/>
                </a:cubicBezTo>
                <a:cubicBezTo>
                  <a:pt x="797467" y="108918"/>
                  <a:pt x="793304" y="99896"/>
                  <a:pt x="787843" y="94733"/>
                </a:cubicBezTo>
                <a:cubicBezTo>
                  <a:pt x="782453" y="89276"/>
                  <a:pt x="777096" y="91104"/>
                  <a:pt x="770717" y="88811"/>
                </a:cubicBezTo>
                <a:cubicBezTo>
                  <a:pt x="676322" y="51442"/>
                  <a:pt x="765651" y="74660"/>
                  <a:pt x="667954" y="41445"/>
                </a:cubicBezTo>
                <a:cubicBezTo>
                  <a:pt x="629005" y="47476"/>
                  <a:pt x="579080" y="52128"/>
                  <a:pt x="542356" y="65128"/>
                </a:cubicBezTo>
                <a:cubicBezTo>
                  <a:pt x="530029" y="70494"/>
                  <a:pt x="519231" y="86850"/>
                  <a:pt x="510956" y="106575"/>
                </a:cubicBezTo>
                <a:cubicBezTo>
                  <a:pt x="476807" y="173598"/>
                  <a:pt x="478859" y="178591"/>
                  <a:pt x="465284" y="242754"/>
                </a:cubicBezTo>
                <a:cubicBezTo>
                  <a:pt x="464873" y="259313"/>
                  <a:pt x="463584" y="273648"/>
                  <a:pt x="462430" y="290120"/>
                </a:cubicBezTo>
                <a:cubicBezTo>
                  <a:pt x="461470" y="301549"/>
                  <a:pt x="460971" y="311876"/>
                  <a:pt x="459575" y="325645"/>
                </a:cubicBezTo>
                <a:cubicBezTo>
                  <a:pt x="459423" y="392118"/>
                  <a:pt x="456196" y="450193"/>
                  <a:pt x="462430" y="503270"/>
                </a:cubicBezTo>
                <a:cubicBezTo>
                  <a:pt x="464674" y="520297"/>
                  <a:pt x="470572" y="533971"/>
                  <a:pt x="476702" y="544716"/>
                </a:cubicBezTo>
                <a:cubicBezTo>
                  <a:pt x="499147" y="575949"/>
                  <a:pt x="554406" y="637707"/>
                  <a:pt x="570901" y="651291"/>
                </a:cubicBezTo>
                <a:cubicBezTo>
                  <a:pt x="599590" y="673975"/>
                  <a:pt x="640921" y="680788"/>
                  <a:pt x="670809" y="692737"/>
                </a:cubicBezTo>
                <a:cubicBezTo>
                  <a:pt x="698086" y="701479"/>
                  <a:pt x="728377" y="715971"/>
                  <a:pt x="753590" y="722341"/>
                </a:cubicBezTo>
                <a:cubicBezTo>
                  <a:pt x="764777" y="726598"/>
                  <a:pt x="778927" y="732751"/>
                  <a:pt x="790698" y="734183"/>
                </a:cubicBezTo>
                <a:cubicBezTo>
                  <a:pt x="816512" y="741631"/>
                  <a:pt x="940105" y="762718"/>
                  <a:pt x="973387" y="763787"/>
                </a:cubicBezTo>
                <a:cubicBezTo>
                  <a:pt x="1010495" y="767121"/>
                  <a:pt x="1049518" y="773961"/>
                  <a:pt x="1090421" y="769707"/>
                </a:cubicBezTo>
                <a:cubicBezTo>
                  <a:pt x="1118414" y="767065"/>
                  <a:pt x="1154238" y="769604"/>
                  <a:pt x="1193184" y="763787"/>
                </a:cubicBezTo>
                <a:cubicBezTo>
                  <a:pt x="1205942" y="759954"/>
                  <a:pt x="1214076" y="749420"/>
                  <a:pt x="1224583" y="740104"/>
                </a:cubicBezTo>
                <a:cubicBezTo>
                  <a:pt x="1248138" y="723759"/>
                  <a:pt x="1253129" y="725544"/>
                  <a:pt x="1281674" y="716420"/>
                </a:cubicBezTo>
                <a:cubicBezTo>
                  <a:pt x="1275313" y="683952"/>
                  <a:pt x="1281323" y="702131"/>
                  <a:pt x="1255983" y="692737"/>
                </a:cubicBezTo>
                <a:cubicBezTo>
                  <a:pt x="1244602" y="688700"/>
                  <a:pt x="1234440" y="684096"/>
                  <a:pt x="1224583" y="680896"/>
                </a:cubicBezTo>
                <a:cubicBezTo>
                  <a:pt x="1213419" y="678543"/>
                  <a:pt x="1229488" y="678504"/>
                  <a:pt x="1193184" y="674974"/>
                </a:cubicBezTo>
                <a:cubicBezTo>
                  <a:pt x="1102454" y="672467"/>
                  <a:pt x="1067083" y="674177"/>
                  <a:pt x="1010495" y="663132"/>
                </a:cubicBezTo>
                <a:cubicBezTo>
                  <a:pt x="995911" y="661528"/>
                  <a:pt x="979299" y="660970"/>
                  <a:pt x="961968" y="669054"/>
                </a:cubicBezTo>
                <a:cubicBezTo>
                  <a:pt x="945950" y="676840"/>
                  <a:pt x="930866" y="692251"/>
                  <a:pt x="916296" y="704578"/>
                </a:cubicBezTo>
                <a:cubicBezTo>
                  <a:pt x="887058" y="727098"/>
                  <a:pt x="854667" y="777865"/>
                  <a:pt x="833516" y="811153"/>
                </a:cubicBezTo>
                <a:cubicBezTo>
                  <a:pt x="816116" y="836229"/>
                  <a:pt x="797372" y="884795"/>
                  <a:pt x="784989" y="917728"/>
                </a:cubicBezTo>
                <a:cubicBezTo>
                  <a:pt x="784315" y="931012"/>
                  <a:pt x="776170" y="945766"/>
                  <a:pt x="779280" y="959175"/>
                </a:cubicBezTo>
                <a:cubicBezTo>
                  <a:pt x="796061" y="1126701"/>
                  <a:pt x="814124" y="1125985"/>
                  <a:pt x="893461" y="1207849"/>
                </a:cubicBezTo>
                <a:cubicBezTo>
                  <a:pt x="1006102" y="1327183"/>
                  <a:pt x="1022493" y="1315598"/>
                  <a:pt x="1141802" y="1373634"/>
                </a:cubicBezTo>
                <a:cubicBezTo>
                  <a:pt x="1170115" y="1367102"/>
                  <a:pt x="1209474" y="1365038"/>
                  <a:pt x="1236001" y="1355870"/>
                </a:cubicBezTo>
                <a:cubicBezTo>
                  <a:pt x="1291591" y="1339199"/>
                  <a:pt x="1233761" y="1335964"/>
                  <a:pt x="1250274" y="1338108"/>
                </a:cubicBezTo>
              </a:path>
            </a:pathLst>
          </a:custGeom>
          <a:noFill/>
          <a:ln w="76200">
            <a:solidFill>
              <a:schemeClr val="tx1">
                <a:lumMod val="75000"/>
                <a:lumOff val="25000"/>
              </a:schemeClr>
            </a:solidFill>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1A0B6F-6DB1-2BB2-0346-E4959C9BDCA2}"/>
                  </a:ext>
                </a:extLst>
              </p:cNvPr>
              <p:cNvSpPr txBox="1"/>
              <p:nvPr/>
            </p:nvSpPr>
            <p:spPr>
              <a:xfrm>
                <a:off x="318493" y="6142680"/>
                <a:ext cx="2173672" cy="665888"/>
              </a:xfrm>
              <a:prstGeom prst="rect">
                <a:avLst/>
              </a:prstGeom>
              <a:noFill/>
            </p:spPr>
            <p:txBody>
              <a:bodyPr wrap="none" rtlCol="0">
                <a:spAutoFit/>
              </a:bodyPr>
              <a:lstStyle/>
              <a:p>
                <a:r>
                  <a:rPr lang="en-US" b="1" dirty="0"/>
                  <a:t>Host detection </a:t>
                </a:r>
                <a:r>
                  <a:rPr lang="en-US" dirty="0"/>
                  <a:t>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𝑄</m:t>
                          </m:r>
                        </m:sub>
                      </m:sSub>
                    </m:oMath>
                  </m:oMathPara>
                </a14:m>
                <a:endParaRPr lang="en-US" dirty="0"/>
              </a:p>
            </p:txBody>
          </p:sp>
        </mc:Choice>
        <mc:Fallback xmlns="">
          <p:sp>
            <p:nvSpPr>
              <p:cNvPr id="17" name="TextBox 16">
                <a:extLst>
                  <a:ext uri="{FF2B5EF4-FFF2-40B4-BE49-F238E27FC236}">
                    <a16:creationId xmlns:a16="http://schemas.microsoft.com/office/drawing/2014/main" id="{5C1A0B6F-6DB1-2BB2-0346-E4959C9BDCA2}"/>
                  </a:ext>
                </a:extLst>
              </p:cNvPr>
              <p:cNvSpPr txBox="1">
                <a:spLocks noRot="1" noChangeAspect="1" noMove="1" noResize="1" noEditPoints="1" noAdjustHandles="1" noChangeArrowheads="1" noChangeShapeType="1" noTextEdit="1"/>
              </p:cNvSpPr>
              <p:nvPr/>
            </p:nvSpPr>
            <p:spPr>
              <a:xfrm>
                <a:off x="318493" y="6142680"/>
                <a:ext cx="2173672" cy="665888"/>
              </a:xfrm>
              <a:prstGeom prst="rect">
                <a:avLst/>
              </a:prstGeom>
              <a:blipFill>
                <a:blip r:embed="rId12"/>
                <a:stretch>
                  <a:fillRect l="-2241" t="-4587" r="-1961" b="-3670"/>
                </a:stretch>
              </a:blipFill>
            </p:spPr>
            <p:txBody>
              <a:bodyPr/>
              <a:lstStyle/>
              <a:p>
                <a:r>
                  <a:rPr lang="en-US">
                    <a:noFill/>
                  </a:rPr>
                  <a:t> </a:t>
                </a:r>
              </a:p>
            </p:txBody>
          </p:sp>
        </mc:Fallback>
      </mc:AlternateContent>
      <p:pic>
        <p:nvPicPr>
          <p:cNvPr id="19" name="Graphic 18" descr="Magnifying glass outline">
            <a:extLst>
              <a:ext uri="{FF2B5EF4-FFF2-40B4-BE49-F238E27FC236}">
                <a16:creationId xmlns:a16="http://schemas.microsoft.com/office/drawing/2014/main" id="{AECD84EC-FF87-422B-4EC0-20A9EF2ED8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379394" y="3001236"/>
            <a:ext cx="2201922" cy="2201922"/>
          </a:xfrm>
          <a:prstGeom prst="rect">
            <a:avLst/>
          </a:prstGeom>
        </p:spPr>
      </p:pic>
      <p:pic>
        <p:nvPicPr>
          <p:cNvPr id="21" name="Content Placeholder 4">
            <a:extLst>
              <a:ext uri="{FF2B5EF4-FFF2-40B4-BE49-F238E27FC236}">
                <a16:creationId xmlns:a16="http://schemas.microsoft.com/office/drawing/2014/main" id="{D9022C38-6183-CA12-F706-6D30C40920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522705" y="1677198"/>
            <a:ext cx="1002862" cy="436793"/>
          </a:xfrm>
          <a:prstGeom prst="rect">
            <a:avLst/>
          </a:prstGeom>
        </p:spPr>
      </p:pic>
      <p:pic>
        <p:nvPicPr>
          <p:cNvPr id="22" name="Graphic 21" descr="Stopwatch 25% outline">
            <a:extLst>
              <a:ext uri="{FF2B5EF4-FFF2-40B4-BE49-F238E27FC236}">
                <a16:creationId xmlns:a16="http://schemas.microsoft.com/office/drawing/2014/main" id="{D0E87252-C31B-3303-3E88-E2F754DD7D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0145" y="5209853"/>
            <a:ext cx="914400" cy="9144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420988-2AEA-4C31-730B-4D947ACE579C}"/>
                  </a:ext>
                </a:extLst>
              </p:cNvPr>
              <p:cNvSpPr txBox="1"/>
              <p:nvPr/>
            </p:nvSpPr>
            <p:spPr>
              <a:xfrm>
                <a:off x="3165239" y="6105165"/>
                <a:ext cx="1449756" cy="646331"/>
              </a:xfrm>
              <a:prstGeom prst="rect">
                <a:avLst/>
              </a:prstGeom>
              <a:noFill/>
            </p:spPr>
            <p:txBody>
              <a:bodyPr wrap="none" rtlCol="0">
                <a:spAutoFit/>
              </a:bodyPr>
              <a:lstStyle/>
              <a:p>
                <a:r>
                  <a:rPr lang="en-US" b="1" dirty="0"/>
                  <a:t>Landing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𝐿</m:t>
                          </m:r>
                        </m:sub>
                      </m:sSub>
                    </m:oMath>
                  </m:oMathPara>
                </a14:m>
                <a:endParaRPr lang="en-US" dirty="0"/>
              </a:p>
            </p:txBody>
          </p:sp>
        </mc:Choice>
        <mc:Fallback xmlns="">
          <p:sp>
            <p:nvSpPr>
              <p:cNvPr id="23" name="TextBox 22">
                <a:extLst>
                  <a:ext uri="{FF2B5EF4-FFF2-40B4-BE49-F238E27FC236}">
                    <a16:creationId xmlns:a16="http://schemas.microsoft.com/office/drawing/2014/main" id="{EE420988-2AEA-4C31-730B-4D947ACE579C}"/>
                  </a:ext>
                </a:extLst>
              </p:cNvPr>
              <p:cNvSpPr txBox="1">
                <a:spLocks noRot="1" noChangeAspect="1" noMove="1" noResize="1" noEditPoints="1" noAdjustHandles="1" noChangeArrowheads="1" noChangeShapeType="1" noTextEdit="1"/>
              </p:cNvSpPr>
              <p:nvPr/>
            </p:nvSpPr>
            <p:spPr>
              <a:xfrm>
                <a:off x="3165239" y="6105165"/>
                <a:ext cx="1449756" cy="646331"/>
              </a:xfrm>
              <a:prstGeom prst="rect">
                <a:avLst/>
              </a:prstGeom>
              <a:blipFill>
                <a:blip r:embed="rId15"/>
                <a:stretch>
                  <a:fillRect l="-3361" t="-4717" r="-3361"/>
                </a:stretch>
              </a:blipFill>
            </p:spPr>
            <p:txBody>
              <a:bodyPr/>
              <a:lstStyle/>
              <a:p>
                <a:r>
                  <a:rPr lang="en-US">
                    <a:noFill/>
                  </a:rPr>
                  <a:t> </a:t>
                </a:r>
              </a:p>
            </p:txBody>
          </p:sp>
        </mc:Fallback>
      </mc:AlternateContent>
      <p:sp>
        <p:nvSpPr>
          <p:cNvPr id="24" name="Freeform: Shape 23">
            <a:extLst>
              <a:ext uri="{FF2B5EF4-FFF2-40B4-BE49-F238E27FC236}">
                <a16:creationId xmlns:a16="http://schemas.microsoft.com/office/drawing/2014/main" id="{78BAFF89-0C55-7478-10A5-95ED8E5B8116}"/>
              </a:ext>
            </a:extLst>
          </p:cNvPr>
          <p:cNvSpPr/>
          <p:nvPr/>
        </p:nvSpPr>
        <p:spPr>
          <a:xfrm rot="16018114">
            <a:off x="3879282" y="1729173"/>
            <a:ext cx="1193531" cy="1488744"/>
          </a:xfrm>
          <a:custGeom>
            <a:avLst/>
            <a:gdLst>
              <a:gd name="connsiteX0" fmla="*/ 0 w 1193531"/>
              <a:gd name="connsiteY0" fmla="*/ 0 h 1488744"/>
              <a:gd name="connsiteX1" fmla="*/ 5316 w 1193531"/>
              <a:gd name="connsiteY1" fmla="*/ 70585 h 1488744"/>
              <a:gd name="connsiteX2" fmla="*/ 31898 w 1193531"/>
              <a:gd name="connsiteY2" fmla="*/ 160424 h 1488744"/>
              <a:gd name="connsiteX3" fmla="*/ 111644 w 1193531"/>
              <a:gd name="connsiteY3" fmla="*/ 288765 h 1488744"/>
              <a:gd name="connsiteX4" fmla="*/ 196706 w 1193531"/>
              <a:gd name="connsiteY4" fmla="*/ 372185 h 1488744"/>
              <a:gd name="connsiteX5" fmla="*/ 292401 w 1193531"/>
              <a:gd name="connsiteY5" fmla="*/ 429938 h 1488744"/>
              <a:gd name="connsiteX6" fmla="*/ 489108 w 1193531"/>
              <a:gd name="connsiteY6" fmla="*/ 545444 h 1488744"/>
              <a:gd name="connsiteX7" fmla="*/ 616702 w 1193531"/>
              <a:gd name="connsiteY7" fmla="*/ 558278 h 1488744"/>
              <a:gd name="connsiteX8" fmla="*/ 765561 w 1193531"/>
              <a:gd name="connsiteY8" fmla="*/ 481274 h 1488744"/>
              <a:gd name="connsiteX9" fmla="*/ 773535 w 1193531"/>
              <a:gd name="connsiteY9" fmla="*/ 449189 h 1488744"/>
              <a:gd name="connsiteX10" fmla="*/ 776193 w 1193531"/>
              <a:gd name="connsiteY10" fmla="*/ 391436 h 1488744"/>
              <a:gd name="connsiteX11" fmla="*/ 768219 w 1193531"/>
              <a:gd name="connsiteY11" fmla="*/ 218177 h 1488744"/>
              <a:gd name="connsiteX12" fmla="*/ 746953 w 1193531"/>
              <a:gd name="connsiteY12" fmla="*/ 128339 h 1488744"/>
              <a:gd name="connsiteX13" fmla="*/ 733662 w 1193531"/>
              <a:gd name="connsiteY13" fmla="*/ 102671 h 1488744"/>
              <a:gd name="connsiteX14" fmla="*/ 717713 w 1193531"/>
              <a:gd name="connsiteY14" fmla="*/ 96254 h 1488744"/>
              <a:gd name="connsiteX15" fmla="*/ 622018 w 1193531"/>
              <a:gd name="connsiteY15" fmla="*/ 44918 h 1488744"/>
              <a:gd name="connsiteX16" fmla="*/ 505057 w 1193531"/>
              <a:gd name="connsiteY16" fmla="*/ 70585 h 1488744"/>
              <a:gd name="connsiteX17" fmla="*/ 475817 w 1193531"/>
              <a:gd name="connsiteY17" fmla="*/ 115506 h 1488744"/>
              <a:gd name="connsiteX18" fmla="*/ 433286 w 1193531"/>
              <a:gd name="connsiteY18" fmla="*/ 263096 h 1488744"/>
              <a:gd name="connsiteX19" fmla="*/ 430628 w 1193531"/>
              <a:gd name="connsiteY19" fmla="*/ 314432 h 1488744"/>
              <a:gd name="connsiteX20" fmla="*/ 427969 w 1193531"/>
              <a:gd name="connsiteY20" fmla="*/ 352934 h 1488744"/>
              <a:gd name="connsiteX21" fmla="*/ 430628 w 1193531"/>
              <a:gd name="connsiteY21" fmla="*/ 545444 h 1488744"/>
              <a:gd name="connsiteX22" fmla="*/ 443919 w 1193531"/>
              <a:gd name="connsiteY22" fmla="*/ 590363 h 1488744"/>
              <a:gd name="connsiteX23" fmla="*/ 531639 w 1193531"/>
              <a:gd name="connsiteY23" fmla="*/ 705869 h 1488744"/>
              <a:gd name="connsiteX24" fmla="*/ 624676 w 1193531"/>
              <a:gd name="connsiteY24" fmla="*/ 750789 h 1488744"/>
              <a:gd name="connsiteX25" fmla="*/ 701764 w 1193531"/>
              <a:gd name="connsiteY25" fmla="*/ 782873 h 1488744"/>
              <a:gd name="connsiteX26" fmla="*/ 736321 w 1193531"/>
              <a:gd name="connsiteY26" fmla="*/ 795707 h 1488744"/>
              <a:gd name="connsiteX27" fmla="*/ 906445 w 1193531"/>
              <a:gd name="connsiteY27" fmla="*/ 827792 h 1488744"/>
              <a:gd name="connsiteX28" fmla="*/ 1015431 w 1193531"/>
              <a:gd name="connsiteY28" fmla="*/ 834209 h 1488744"/>
              <a:gd name="connsiteX29" fmla="*/ 1111126 w 1193531"/>
              <a:gd name="connsiteY29" fmla="*/ 827792 h 1488744"/>
              <a:gd name="connsiteX30" fmla="*/ 1140366 w 1193531"/>
              <a:gd name="connsiteY30" fmla="*/ 802124 h 1488744"/>
              <a:gd name="connsiteX31" fmla="*/ 1193531 w 1193531"/>
              <a:gd name="connsiteY31" fmla="*/ 776456 h 1488744"/>
              <a:gd name="connsiteX32" fmla="*/ 1169607 w 1193531"/>
              <a:gd name="connsiteY32" fmla="*/ 750789 h 1488744"/>
              <a:gd name="connsiteX33" fmla="*/ 1140366 w 1193531"/>
              <a:gd name="connsiteY33" fmla="*/ 737954 h 1488744"/>
              <a:gd name="connsiteX34" fmla="*/ 1111126 w 1193531"/>
              <a:gd name="connsiteY34" fmla="*/ 731537 h 1488744"/>
              <a:gd name="connsiteX35" fmla="*/ 941002 w 1193531"/>
              <a:gd name="connsiteY35" fmla="*/ 718703 h 1488744"/>
              <a:gd name="connsiteX36" fmla="*/ 895812 w 1193531"/>
              <a:gd name="connsiteY36" fmla="*/ 725120 h 1488744"/>
              <a:gd name="connsiteX37" fmla="*/ 853281 w 1193531"/>
              <a:gd name="connsiteY37" fmla="*/ 763622 h 1488744"/>
              <a:gd name="connsiteX38" fmla="*/ 776193 w 1193531"/>
              <a:gd name="connsiteY38" fmla="*/ 879128 h 1488744"/>
              <a:gd name="connsiteX39" fmla="*/ 731004 w 1193531"/>
              <a:gd name="connsiteY39" fmla="*/ 994634 h 1488744"/>
              <a:gd name="connsiteX40" fmla="*/ 725688 w 1193531"/>
              <a:gd name="connsiteY40" fmla="*/ 1039554 h 1488744"/>
              <a:gd name="connsiteX41" fmla="*/ 832016 w 1193531"/>
              <a:gd name="connsiteY41" fmla="*/ 1309067 h 1488744"/>
              <a:gd name="connsiteX42" fmla="*/ 1063279 w 1193531"/>
              <a:gd name="connsiteY42" fmla="*/ 1488744 h 1488744"/>
              <a:gd name="connsiteX43" fmla="*/ 1150999 w 1193531"/>
              <a:gd name="connsiteY43" fmla="*/ 1469492 h 1488744"/>
              <a:gd name="connsiteX44" fmla="*/ 1164290 w 1193531"/>
              <a:gd name="connsiteY44" fmla="*/ 1450241 h 148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3531" h="1488744" extrusionOk="0">
                <a:moveTo>
                  <a:pt x="0" y="0"/>
                </a:moveTo>
                <a:cubicBezTo>
                  <a:pt x="971" y="22952"/>
                  <a:pt x="-1570" y="47137"/>
                  <a:pt x="5316" y="70585"/>
                </a:cubicBezTo>
                <a:cubicBezTo>
                  <a:pt x="9524" y="97868"/>
                  <a:pt x="24650" y="142010"/>
                  <a:pt x="31898" y="160424"/>
                </a:cubicBezTo>
                <a:cubicBezTo>
                  <a:pt x="55181" y="211844"/>
                  <a:pt x="85148" y="250585"/>
                  <a:pt x="111644" y="288765"/>
                </a:cubicBezTo>
                <a:cubicBezTo>
                  <a:pt x="143510" y="319880"/>
                  <a:pt x="169997" y="350130"/>
                  <a:pt x="196706" y="372185"/>
                </a:cubicBezTo>
                <a:cubicBezTo>
                  <a:pt x="231918" y="392551"/>
                  <a:pt x="260429" y="411503"/>
                  <a:pt x="292401" y="429938"/>
                </a:cubicBezTo>
                <a:cubicBezTo>
                  <a:pt x="383728" y="484716"/>
                  <a:pt x="400225" y="518990"/>
                  <a:pt x="489108" y="545444"/>
                </a:cubicBezTo>
                <a:cubicBezTo>
                  <a:pt x="532067" y="553160"/>
                  <a:pt x="577324" y="546321"/>
                  <a:pt x="616702" y="558278"/>
                </a:cubicBezTo>
                <a:cubicBezTo>
                  <a:pt x="750636" y="532960"/>
                  <a:pt x="726493" y="631113"/>
                  <a:pt x="765561" y="481274"/>
                </a:cubicBezTo>
                <a:cubicBezTo>
                  <a:pt x="768466" y="469536"/>
                  <a:pt x="772758" y="460484"/>
                  <a:pt x="773535" y="449189"/>
                </a:cubicBezTo>
                <a:cubicBezTo>
                  <a:pt x="774120" y="430229"/>
                  <a:pt x="773977" y="413329"/>
                  <a:pt x="776193" y="391436"/>
                </a:cubicBezTo>
                <a:cubicBezTo>
                  <a:pt x="763736" y="334430"/>
                  <a:pt x="771929" y="273852"/>
                  <a:pt x="768219" y="218177"/>
                </a:cubicBezTo>
                <a:cubicBezTo>
                  <a:pt x="767870" y="188998"/>
                  <a:pt x="758833" y="146939"/>
                  <a:pt x="746953" y="128339"/>
                </a:cubicBezTo>
                <a:cubicBezTo>
                  <a:pt x="742603" y="118099"/>
                  <a:pt x="738012" y="107713"/>
                  <a:pt x="733662" y="102671"/>
                </a:cubicBezTo>
                <a:cubicBezTo>
                  <a:pt x="728518" y="96326"/>
                  <a:pt x="723577" y="98869"/>
                  <a:pt x="717713" y="96254"/>
                </a:cubicBezTo>
                <a:cubicBezTo>
                  <a:pt x="629231" y="49539"/>
                  <a:pt x="718186" y="81150"/>
                  <a:pt x="622018" y="44918"/>
                </a:cubicBezTo>
                <a:cubicBezTo>
                  <a:pt x="586039" y="51552"/>
                  <a:pt x="541357" y="53955"/>
                  <a:pt x="505057" y="70585"/>
                </a:cubicBezTo>
                <a:cubicBezTo>
                  <a:pt x="492124" y="79213"/>
                  <a:pt x="483570" y="94556"/>
                  <a:pt x="475817" y="115506"/>
                </a:cubicBezTo>
                <a:cubicBezTo>
                  <a:pt x="444106" y="187983"/>
                  <a:pt x="446373" y="193458"/>
                  <a:pt x="433286" y="263096"/>
                </a:cubicBezTo>
                <a:cubicBezTo>
                  <a:pt x="433479" y="281746"/>
                  <a:pt x="431956" y="294042"/>
                  <a:pt x="430628" y="314432"/>
                </a:cubicBezTo>
                <a:cubicBezTo>
                  <a:pt x="429369" y="325712"/>
                  <a:pt x="428597" y="339129"/>
                  <a:pt x="427969" y="352934"/>
                </a:cubicBezTo>
                <a:cubicBezTo>
                  <a:pt x="427769" y="426689"/>
                  <a:pt x="425987" y="483313"/>
                  <a:pt x="430628" y="545444"/>
                </a:cubicBezTo>
                <a:cubicBezTo>
                  <a:pt x="433529" y="564091"/>
                  <a:pt x="438581" y="579228"/>
                  <a:pt x="443919" y="590363"/>
                </a:cubicBezTo>
                <a:cubicBezTo>
                  <a:pt x="462264" y="624959"/>
                  <a:pt x="516518" y="691253"/>
                  <a:pt x="531639" y="705869"/>
                </a:cubicBezTo>
                <a:cubicBezTo>
                  <a:pt x="561040" y="728195"/>
                  <a:pt x="594790" y="737073"/>
                  <a:pt x="624676" y="750789"/>
                </a:cubicBezTo>
                <a:cubicBezTo>
                  <a:pt x="650215" y="761667"/>
                  <a:pt x="677459" y="774395"/>
                  <a:pt x="701764" y="782873"/>
                </a:cubicBezTo>
                <a:cubicBezTo>
                  <a:pt x="710965" y="787476"/>
                  <a:pt x="724984" y="793266"/>
                  <a:pt x="736321" y="795707"/>
                </a:cubicBezTo>
                <a:cubicBezTo>
                  <a:pt x="758299" y="804259"/>
                  <a:pt x="877077" y="828338"/>
                  <a:pt x="906445" y="827792"/>
                </a:cubicBezTo>
                <a:cubicBezTo>
                  <a:pt x="938173" y="831225"/>
                  <a:pt x="977455" y="837491"/>
                  <a:pt x="1015431" y="834209"/>
                </a:cubicBezTo>
                <a:cubicBezTo>
                  <a:pt x="1045890" y="831916"/>
                  <a:pt x="1076438" y="834908"/>
                  <a:pt x="1111126" y="827792"/>
                </a:cubicBezTo>
                <a:cubicBezTo>
                  <a:pt x="1121782" y="824860"/>
                  <a:pt x="1130555" y="810998"/>
                  <a:pt x="1140366" y="802124"/>
                </a:cubicBezTo>
                <a:cubicBezTo>
                  <a:pt x="1162509" y="783906"/>
                  <a:pt x="1167059" y="786338"/>
                  <a:pt x="1193531" y="776456"/>
                </a:cubicBezTo>
                <a:cubicBezTo>
                  <a:pt x="1186450" y="742441"/>
                  <a:pt x="1192191" y="761929"/>
                  <a:pt x="1169607" y="750789"/>
                </a:cubicBezTo>
                <a:cubicBezTo>
                  <a:pt x="1159131" y="746587"/>
                  <a:pt x="1149001" y="741564"/>
                  <a:pt x="1140366" y="737954"/>
                </a:cubicBezTo>
                <a:cubicBezTo>
                  <a:pt x="1129704" y="735523"/>
                  <a:pt x="1144945" y="735287"/>
                  <a:pt x="1111126" y="731537"/>
                </a:cubicBezTo>
                <a:cubicBezTo>
                  <a:pt x="1088024" y="734238"/>
                  <a:pt x="1009982" y="716686"/>
                  <a:pt x="941002" y="718703"/>
                </a:cubicBezTo>
                <a:cubicBezTo>
                  <a:pt x="927358" y="717512"/>
                  <a:pt x="912789" y="715901"/>
                  <a:pt x="895812" y="725120"/>
                </a:cubicBezTo>
                <a:cubicBezTo>
                  <a:pt x="880869" y="733624"/>
                  <a:pt x="866937" y="749546"/>
                  <a:pt x="853281" y="763622"/>
                </a:cubicBezTo>
                <a:cubicBezTo>
                  <a:pt x="825980" y="788179"/>
                  <a:pt x="796289" y="843510"/>
                  <a:pt x="776193" y="879128"/>
                </a:cubicBezTo>
                <a:cubicBezTo>
                  <a:pt x="758407" y="906071"/>
                  <a:pt x="742385" y="958952"/>
                  <a:pt x="731004" y="994634"/>
                </a:cubicBezTo>
                <a:cubicBezTo>
                  <a:pt x="730876" y="1008896"/>
                  <a:pt x="723816" y="1024543"/>
                  <a:pt x="725688" y="1039554"/>
                </a:cubicBezTo>
                <a:cubicBezTo>
                  <a:pt x="742838" y="1218917"/>
                  <a:pt x="758740" y="1222232"/>
                  <a:pt x="832016" y="1309067"/>
                </a:cubicBezTo>
                <a:cubicBezTo>
                  <a:pt x="937229" y="1437907"/>
                  <a:pt x="951422" y="1426083"/>
                  <a:pt x="1063279" y="1488744"/>
                </a:cubicBezTo>
                <a:cubicBezTo>
                  <a:pt x="1089198" y="1481670"/>
                  <a:pt x="1123248" y="1480490"/>
                  <a:pt x="1150999" y="1469492"/>
                </a:cubicBezTo>
                <a:cubicBezTo>
                  <a:pt x="1203251" y="1449582"/>
                  <a:pt x="1148912" y="1448196"/>
                  <a:pt x="1164290" y="1450241"/>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EC0AF9B-C6F8-A53B-0BDE-4D5F1F9AE18B}"/>
                  </a:ext>
                </a:extLst>
              </p:cNvPr>
              <p:cNvSpPr txBox="1"/>
              <p:nvPr/>
            </p:nvSpPr>
            <p:spPr>
              <a:xfrm>
                <a:off x="3767345" y="1235978"/>
                <a:ext cx="2795637" cy="646331"/>
              </a:xfrm>
              <a:prstGeom prst="rect">
                <a:avLst/>
              </a:prstGeom>
              <a:noFill/>
            </p:spPr>
            <p:txBody>
              <a:bodyPr wrap="none" rtlCol="0">
                <a:spAutoFit/>
              </a:bodyPr>
              <a:lstStyle/>
              <a:p>
                <a:r>
                  <a:rPr lang="en-US" b="1" dirty="0"/>
                  <a:t>Landing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𝐿</m:t>
                          </m:r>
                        </m:sub>
                      </m:sSub>
                    </m:oMath>
                  </m:oMathPara>
                </a14:m>
                <a:endParaRPr lang="en-US" dirty="0"/>
              </a:p>
            </p:txBody>
          </p:sp>
        </mc:Choice>
        <mc:Fallback xmlns="">
          <p:sp>
            <p:nvSpPr>
              <p:cNvPr id="25" name="TextBox 24">
                <a:extLst>
                  <a:ext uri="{FF2B5EF4-FFF2-40B4-BE49-F238E27FC236}">
                    <a16:creationId xmlns:a16="http://schemas.microsoft.com/office/drawing/2014/main" id="{DEC0AF9B-C6F8-A53B-0BDE-4D5F1F9AE18B}"/>
                  </a:ext>
                </a:extLst>
              </p:cNvPr>
              <p:cNvSpPr txBox="1">
                <a:spLocks noRot="1" noChangeAspect="1" noMove="1" noResize="1" noEditPoints="1" noAdjustHandles="1" noChangeArrowheads="1" noChangeShapeType="1" noTextEdit="1"/>
              </p:cNvSpPr>
              <p:nvPr/>
            </p:nvSpPr>
            <p:spPr>
              <a:xfrm>
                <a:off x="3767345" y="1235978"/>
                <a:ext cx="2795637" cy="646331"/>
              </a:xfrm>
              <a:prstGeom prst="rect">
                <a:avLst/>
              </a:prstGeom>
              <a:blipFill>
                <a:blip r:embed="rId16"/>
                <a:stretch>
                  <a:fillRect l="-1743" t="-4717" r="-1089" b="-2830"/>
                </a:stretch>
              </a:blipFill>
            </p:spPr>
            <p:txBody>
              <a:bodyPr/>
              <a:lstStyle/>
              <a:p>
                <a:r>
                  <a:rPr lang="en-US">
                    <a:noFill/>
                  </a:rPr>
                  <a:t> </a:t>
                </a:r>
              </a:p>
            </p:txBody>
          </p:sp>
        </mc:Fallback>
      </mc:AlternateContent>
      <p:pic>
        <p:nvPicPr>
          <p:cNvPr id="30" name="Graphic 29" descr="Stopwatch 25% outline">
            <a:extLst>
              <a:ext uri="{FF2B5EF4-FFF2-40B4-BE49-F238E27FC236}">
                <a16:creationId xmlns:a16="http://schemas.microsoft.com/office/drawing/2014/main" id="{7093B432-58FD-E26C-040D-E3AD0EB44F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02426" y="5268637"/>
            <a:ext cx="914400" cy="9144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B8C9DA-DE91-DB69-F2F7-60A4BB054070}"/>
                  </a:ext>
                </a:extLst>
              </p:cNvPr>
              <p:cNvSpPr txBox="1"/>
              <p:nvPr/>
            </p:nvSpPr>
            <p:spPr>
              <a:xfrm>
                <a:off x="6157520" y="6163949"/>
                <a:ext cx="1420132" cy="646331"/>
              </a:xfrm>
              <a:prstGeom prst="rect">
                <a:avLst/>
              </a:prstGeom>
              <a:noFill/>
            </p:spPr>
            <p:txBody>
              <a:bodyPr wrap="none" rtlCol="0">
                <a:spAutoFit/>
              </a:bodyPr>
              <a:lstStyle/>
              <a:p>
                <a:r>
                  <a:rPr lang="en-US" b="1" dirty="0"/>
                  <a:t>Probing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𝑃</m:t>
                          </m:r>
                        </m:sub>
                      </m:sSub>
                    </m:oMath>
                  </m:oMathPara>
                </a14:m>
                <a:endParaRPr lang="en-US" dirty="0"/>
              </a:p>
            </p:txBody>
          </p:sp>
        </mc:Choice>
        <mc:Fallback xmlns="">
          <p:sp>
            <p:nvSpPr>
              <p:cNvPr id="31" name="TextBox 30">
                <a:extLst>
                  <a:ext uri="{FF2B5EF4-FFF2-40B4-BE49-F238E27FC236}">
                    <a16:creationId xmlns:a16="http://schemas.microsoft.com/office/drawing/2014/main" id="{16B8C9DA-DE91-DB69-F2F7-60A4BB054070}"/>
                  </a:ext>
                </a:extLst>
              </p:cNvPr>
              <p:cNvSpPr txBox="1">
                <a:spLocks noRot="1" noChangeAspect="1" noMove="1" noResize="1" noEditPoints="1" noAdjustHandles="1" noChangeArrowheads="1" noChangeShapeType="1" noTextEdit="1"/>
              </p:cNvSpPr>
              <p:nvPr/>
            </p:nvSpPr>
            <p:spPr>
              <a:xfrm>
                <a:off x="6157520" y="6163949"/>
                <a:ext cx="1420132" cy="646331"/>
              </a:xfrm>
              <a:prstGeom prst="rect">
                <a:avLst/>
              </a:prstGeom>
              <a:blipFill>
                <a:blip r:embed="rId17"/>
                <a:stretch>
                  <a:fillRect l="-3433" t="-3774" r="-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03CDBA-EFE0-E29D-15C6-A21BCB2C2B95}"/>
                  </a:ext>
                </a:extLst>
              </p:cNvPr>
              <p:cNvSpPr txBox="1"/>
              <p:nvPr/>
            </p:nvSpPr>
            <p:spPr>
              <a:xfrm>
                <a:off x="6562982" y="1235977"/>
                <a:ext cx="2766014" cy="646331"/>
              </a:xfrm>
              <a:prstGeom prst="rect">
                <a:avLst/>
              </a:prstGeom>
              <a:noFill/>
            </p:spPr>
            <p:txBody>
              <a:bodyPr wrap="none" rtlCol="0">
                <a:spAutoFit/>
              </a:bodyPr>
              <a:lstStyle/>
              <a:p>
                <a:r>
                  <a:rPr lang="en-US" b="1" dirty="0"/>
                  <a:t>Probing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𝑃</m:t>
                          </m:r>
                        </m:sub>
                      </m:sSub>
                    </m:oMath>
                  </m:oMathPara>
                </a14:m>
                <a:endParaRPr lang="en-US" dirty="0"/>
              </a:p>
            </p:txBody>
          </p:sp>
        </mc:Choice>
        <mc:Fallback xmlns="">
          <p:sp>
            <p:nvSpPr>
              <p:cNvPr id="33" name="TextBox 32">
                <a:extLst>
                  <a:ext uri="{FF2B5EF4-FFF2-40B4-BE49-F238E27FC236}">
                    <a16:creationId xmlns:a16="http://schemas.microsoft.com/office/drawing/2014/main" id="{D203CDBA-EFE0-E29D-15C6-A21BCB2C2B95}"/>
                  </a:ext>
                </a:extLst>
              </p:cNvPr>
              <p:cNvSpPr txBox="1">
                <a:spLocks noRot="1" noChangeAspect="1" noMove="1" noResize="1" noEditPoints="1" noAdjustHandles="1" noChangeArrowheads="1" noChangeShapeType="1" noTextEdit="1"/>
              </p:cNvSpPr>
              <p:nvPr/>
            </p:nvSpPr>
            <p:spPr>
              <a:xfrm>
                <a:off x="6562982" y="1235977"/>
                <a:ext cx="2766014" cy="646331"/>
              </a:xfrm>
              <a:prstGeom prst="rect">
                <a:avLst/>
              </a:prstGeom>
              <a:blipFill>
                <a:blip r:embed="rId18"/>
                <a:stretch>
                  <a:fillRect l="-1987" t="-4717" r="-1104" b="-2830"/>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D2DB4DE2-A268-5CFB-E022-760E000B61C9}"/>
              </a:ext>
            </a:extLst>
          </p:cNvPr>
          <p:cNvPicPr>
            <a:picLocks noChangeAspect="1"/>
          </p:cNvPicPr>
          <p:nvPr/>
        </p:nvPicPr>
        <p:blipFill>
          <a:blip r:embed="rId19"/>
          <a:srcRect l="-1051" t="20060" r="49777" b="51974"/>
          <a:stretch/>
        </p:blipFill>
        <p:spPr>
          <a:xfrm>
            <a:off x="5618162" y="3280201"/>
            <a:ext cx="2666340" cy="1330522"/>
          </a:xfrm>
          <a:prstGeom prst="rect">
            <a:avLst/>
          </a:prstGeom>
        </p:spPr>
      </p:pic>
      <p:cxnSp>
        <p:nvCxnSpPr>
          <p:cNvPr id="46" name="Connector: Curved 45">
            <a:extLst>
              <a:ext uri="{FF2B5EF4-FFF2-40B4-BE49-F238E27FC236}">
                <a16:creationId xmlns:a16="http://schemas.microsoft.com/office/drawing/2014/main" id="{EFABE4E3-03A2-721D-0C89-9CA40146F750}"/>
              </a:ext>
            </a:extLst>
          </p:cNvPr>
          <p:cNvCxnSpPr>
            <a:cxnSpLocks/>
          </p:cNvCxnSpPr>
          <p:nvPr/>
        </p:nvCxnSpPr>
        <p:spPr>
          <a:xfrm flipV="1">
            <a:off x="7008987" y="4008534"/>
            <a:ext cx="710066" cy="230634"/>
          </a:xfrm>
          <a:prstGeom prst="curvedConnector3">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nector: Curved 46">
            <a:extLst>
              <a:ext uri="{FF2B5EF4-FFF2-40B4-BE49-F238E27FC236}">
                <a16:creationId xmlns:a16="http://schemas.microsoft.com/office/drawing/2014/main" id="{43D4CB18-E284-51E0-3BEE-93F25ACF2BBD}"/>
              </a:ext>
            </a:extLst>
          </p:cNvPr>
          <p:cNvCxnSpPr>
            <a:cxnSpLocks/>
          </p:cNvCxnSpPr>
          <p:nvPr/>
        </p:nvCxnSpPr>
        <p:spPr>
          <a:xfrm>
            <a:off x="6942418" y="3945461"/>
            <a:ext cx="843204" cy="395632"/>
          </a:xfrm>
          <a:prstGeom prst="curvedConnector3">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Freeform: Shape 48">
            <a:extLst>
              <a:ext uri="{FF2B5EF4-FFF2-40B4-BE49-F238E27FC236}">
                <a16:creationId xmlns:a16="http://schemas.microsoft.com/office/drawing/2014/main" id="{5ECF09A2-B81B-6E52-7801-090333C686A0}"/>
              </a:ext>
            </a:extLst>
          </p:cNvPr>
          <p:cNvSpPr/>
          <p:nvPr/>
        </p:nvSpPr>
        <p:spPr>
          <a:xfrm rot="16018114">
            <a:off x="6807419" y="1947446"/>
            <a:ext cx="1488037" cy="1402957"/>
          </a:xfrm>
          <a:custGeom>
            <a:avLst/>
            <a:gdLst>
              <a:gd name="connsiteX0" fmla="*/ 0 w 1488037"/>
              <a:gd name="connsiteY0" fmla="*/ 0 h 1402957"/>
              <a:gd name="connsiteX1" fmla="*/ 6628 w 1488037"/>
              <a:gd name="connsiteY1" fmla="*/ 66518 h 1402957"/>
              <a:gd name="connsiteX2" fmla="*/ 39769 w 1488037"/>
              <a:gd name="connsiteY2" fmla="*/ 151180 h 1402957"/>
              <a:gd name="connsiteX3" fmla="*/ 139192 w 1488037"/>
              <a:gd name="connsiteY3" fmla="*/ 272125 h 1402957"/>
              <a:gd name="connsiteX4" fmla="*/ 245244 w 1488037"/>
              <a:gd name="connsiteY4" fmla="*/ 350738 h 1402957"/>
              <a:gd name="connsiteX5" fmla="*/ 364552 w 1488037"/>
              <a:gd name="connsiteY5" fmla="*/ 405163 h 1402957"/>
              <a:gd name="connsiteX6" fmla="*/ 609796 w 1488037"/>
              <a:gd name="connsiteY6" fmla="*/ 514013 h 1402957"/>
              <a:gd name="connsiteX7" fmla="*/ 768874 w 1488037"/>
              <a:gd name="connsiteY7" fmla="*/ 526108 h 1402957"/>
              <a:gd name="connsiteX8" fmla="*/ 954464 w 1488037"/>
              <a:gd name="connsiteY8" fmla="*/ 453541 h 1402957"/>
              <a:gd name="connsiteX9" fmla="*/ 964407 w 1488037"/>
              <a:gd name="connsiteY9" fmla="*/ 423305 h 1402957"/>
              <a:gd name="connsiteX10" fmla="*/ 967720 w 1488037"/>
              <a:gd name="connsiteY10" fmla="*/ 368880 h 1402957"/>
              <a:gd name="connsiteX11" fmla="*/ 957778 w 1488037"/>
              <a:gd name="connsiteY11" fmla="*/ 205605 h 1402957"/>
              <a:gd name="connsiteX12" fmla="*/ 931266 w 1488037"/>
              <a:gd name="connsiteY12" fmla="*/ 120943 h 1402957"/>
              <a:gd name="connsiteX13" fmla="*/ 914695 w 1488037"/>
              <a:gd name="connsiteY13" fmla="*/ 96755 h 1402957"/>
              <a:gd name="connsiteX14" fmla="*/ 894810 w 1488037"/>
              <a:gd name="connsiteY14" fmla="*/ 90707 h 1402957"/>
              <a:gd name="connsiteX15" fmla="*/ 775502 w 1488037"/>
              <a:gd name="connsiteY15" fmla="*/ 42330 h 1402957"/>
              <a:gd name="connsiteX16" fmla="*/ 629681 w 1488037"/>
              <a:gd name="connsiteY16" fmla="*/ 66518 h 1402957"/>
              <a:gd name="connsiteX17" fmla="*/ 593226 w 1488037"/>
              <a:gd name="connsiteY17" fmla="*/ 108850 h 1402957"/>
              <a:gd name="connsiteX18" fmla="*/ 540200 w 1488037"/>
              <a:gd name="connsiteY18" fmla="*/ 247936 h 1402957"/>
              <a:gd name="connsiteX19" fmla="*/ 536886 w 1488037"/>
              <a:gd name="connsiteY19" fmla="*/ 296313 h 1402957"/>
              <a:gd name="connsiteX20" fmla="*/ 533572 w 1488037"/>
              <a:gd name="connsiteY20" fmla="*/ 332597 h 1402957"/>
              <a:gd name="connsiteX21" fmla="*/ 536886 w 1488037"/>
              <a:gd name="connsiteY21" fmla="*/ 514013 h 1402957"/>
              <a:gd name="connsiteX22" fmla="*/ 553456 w 1488037"/>
              <a:gd name="connsiteY22" fmla="*/ 556344 h 1402957"/>
              <a:gd name="connsiteX23" fmla="*/ 662822 w 1488037"/>
              <a:gd name="connsiteY23" fmla="*/ 665194 h 1402957"/>
              <a:gd name="connsiteX24" fmla="*/ 778816 w 1488037"/>
              <a:gd name="connsiteY24" fmla="*/ 707525 h 1402957"/>
              <a:gd name="connsiteX25" fmla="*/ 874925 w 1488037"/>
              <a:gd name="connsiteY25" fmla="*/ 737761 h 1402957"/>
              <a:gd name="connsiteX26" fmla="*/ 918009 w 1488037"/>
              <a:gd name="connsiteY26" fmla="*/ 749856 h 1402957"/>
              <a:gd name="connsiteX27" fmla="*/ 1130112 w 1488037"/>
              <a:gd name="connsiteY27" fmla="*/ 780092 h 1402957"/>
              <a:gd name="connsiteX28" fmla="*/ 1265991 w 1488037"/>
              <a:gd name="connsiteY28" fmla="*/ 786138 h 1402957"/>
              <a:gd name="connsiteX29" fmla="*/ 1385299 w 1488037"/>
              <a:gd name="connsiteY29" fmla="*/ 780092 h 1402957"/>
              <a:gd name="connsiteX30" fmla="*/ 1421754 w 1488037"/>
              <a:gd name="connsiteY30" fmla="*/ 755903 h 1402957"/>
              <a:gd name="connsiteX31" fmla="*/ 1488037 w 1488037"/>
              <a:gd name="connsiteY31" fmla="*/ 731713 h 1402957"/>
              <a:gd name="connsiteX32" fmla="*/ 1458209 w 1488037"/>
              <a:gd name="connsiteY32" fmla="*/ 707525 h 1402957"/>
              <a:gd name="connsiteX33" fmla="*/ 1421754 w 1488037"/>
              <a:gd name="connsiteY33" fmla="*/ 695431 h 1402957"/>
              <a:gd name="connsiteX34" fmla="*/ 1385299 w 1488037"/>
              <a:gd name="connsiteY34" fmla="*/ 689383 h 1402957"/>
              <a:gd name="connsiteX35" fmla="*/ 1173196 w 1488037"/>
              <a:gd name="connsiteY35" fmla="*/ 677288 h 1402957"/>
              <a:gd name="connsiteX36" fmla="*/ 1116856 w 1488037"/>
              <a:gd name="connsiteY36" fmla="*/ 683336 h 1402957"/>
              <a:gd name="connsiteX37" fmla="*/ 1063830 w 1488037"/>
              <a:gd name="connsiteY37" fmla="*/ 719619 h 1402957"/>
              <a:gd name="connsiteX38" fmla="*/ 967720 w 1488037"/>
              <a:gd name="connsiteY38" fmla="*/ 828469 h 1402957"/>
              <a:gd name="connsiteX39" fmla="*/ 911381 w 1488037"/>
              <a:gd name="connsiteY39" fmla="*/ 937319 h 1402957"/>
              <a:gd name="connsiteX40" fmla="*/ 904753 w 1488037"/>
              <a:gd name="connsiteY40" fmla="*/ 979651 h 1402957"/>
              <a:gd name="connsiteX41" fmla="*/ 1037317 w 1488037"/>
              <a:gd name="connsiteY41" fmla="*/ 1233633 h 1402957"/>
              <a:gd name="connsiteX42" fmla="*/ 1325645 w 1488037"/>
              <a:gd name="connsiteY42" fmla="*/ 1402957 h 1402957"/>
              <a:gd name="connsiteX43" fmla="*/ 1435011 w 1488037"/>
              <a:gd name="connsiteY43" fmla="*/ 1384814 h 1402957"/>
              <a:gd name="connsiteX44" fmla="*/ 1451581 w 1488037"/>
              <a:gd name="connsiteY44" fmla="*/ 1366673 h 140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88037" h="1402957" extrusionOk="0">
                <a:moveTo>
                  <a:pt x="0" y="0"/>
                </a:moveTo>
                <a:cubicBezTo>
                  <a:pt x="-1110" y="19786"/>
                  <a:pt x="-349" y="44515"/>
                  <a:pt x="6628" y="66518"/>
                </a:cubicBezTo>
                <a:cubicBezTo>
                  <a:pt x="13415" y="91350"/>
                  <a:pt x="32263" y="134020"/>
                  <a:pt x="39769" y="151180"/>
                </a:cubicBezTo>
                <a:cubicBezTo>
                  <a:pt x="67933" y="192493"/>
                  <a:pt x="104511" y="237428"/>
                  <a:pt x="139192" y="272125"/>
                </a:cubicBezTo>
                <a:cubicBezTo>
                  <a:pt x="174269" y="301725"/>
                  <a:pt x="212225" y="330243"/>
                  <a:pt x="245244" y="350738"/>
                </a:cubicBezTo>
                <a:cubicBezTo>
                  <a:pt x="287131" y="370778"/>
                  <a:pt x="324930" y="386331"/>
                  <a:pt x="364552" y="405163"/>
                </a:cubicBezTo>
                <a:cubicBezTo>
                  <a:pt x="475914" y="460966"/>
                  <a:pt x="497312" y="489252"/>
                  <a:pt x="609796" y="514013"/>
                </a:cubicBezTo>
                <a:cubicBezTo>
                  <a:pt x="663317" y="520565"/>
                  <a:pt x="717530" y="517982"/>
                  <a:pt x="768874" y="526108"/>
                </a:cubicBezTo>
                <a:cubicBezTo>
                  <a:pt x="937739" y="504765"/>
                  <a:pt x="906998" y="590546"/>
                  <a:pt x="954464" y="453541"/>
                </a:cubicBezTo>
                <a:cubicBezTo>
                  <a:pt x="958080" y="442319"/>
                  <a:pt x="963034" y="434003"/>
                  <a:pt x="964407" y="423305"/>
                </a:cubicBezTo>
                <a:cubicBezTo>
                  <a:pt x="964595" y="406046"/>
                  <a:pt x="966233" y="389064"/>
                  <a:pt x="967720" y="368880"/>
                </a:cubicBezTo>
                <a:cubicBezTo>
                  <a:pt x="963661" y="314423"/>
                  <a:pt x="961279" y="255918"/>
                  <a:pt x="957778" y="205605"/>
                </a:cubicBezTo>
                <a:cubicBezTo>
                  <a:pt x="958624" y="178793"/>
                  <a:pt x="945012" y="138838"/>
                  <a:pt x="931266" y="120943"/>
                </a:cubicBezTo>
                <a:cubicBezTo>
                  <a:pt x="925766" y="110997"/>
                  <a:pt x="920375" y="101513"/>
                  <a:pt x="914695" y="96755"/>
                </a:cubicBezTo>
                <a:cubicBezTo>
                  <a:pt x="908452" y="91176"/>
                  <a:pt x="901534" y="93441"/>
                  <a:pt x="894810" y="90707"/>
                </a:cubicBezTo>
                <a:cubicBezTo>
                  <a:pt x="783932" y="43659"/>
                  <a:pt x="883079" y="75974"/>
                  <a:pt x="775502" y="42330"/>
                </a:cubicBezTo>
                <a:cubicBezTo>
                  <a:pt x="731050" y="47738"/>
                  <a:pt x="676988" y="49556"/>
                  <a:pt x="629681" y="66518"/>
                </a:cubicBezTo>
                <a:cubicBezTo>
                  <a:pt x="614827" y="73108"/>
                  <a:pt x="602586" y="87745"/>
                  <a:pt x="593226" y="108850"/>
                </a:cubicBezTo>
                <a:cubicBezTo>
                  <a:pt x="554047" y="177006"/>
                  <a:pt x="556536" y="182248"/>
                  <a:pt x="540200" y="247936"/>
                </a:cubicBezTo>
                <a:cubicBezTo>
                  <a:pt x="540018" y="265378"/>
                  <a:pt x="538200" y="279649"/>
                  <a:pt x="536886" y="296313"/>
                </a:cubicBezTo>
                <a:cubicBezTo>
                  <a:pt x="535312" y="306441"/>
                  <a:pt x="534990" y="318543"/>
                  <a:pt x="533572" y="332597"/>
                </a:cubicBezTo>
                <a:cubicBezTo>
                  <a:pt x="533412" y="400750"/>
                  <a:pt x="529966" y="459524"/>
                  <a:pt x="536886" y="514013"/>
                </a:cubicBezTo>
                <a:cubicBezTo>
                  <a:pt x="540572" y="531753"/>
                  <a:pt x="546902" y="546212"/>
                  <a:pt x="553456" y="556344"/>
                </a:cubicBezTo>
                <a:cubicBezTo>
                  <a:pt x="577719" y="588534"/>
                  <a:pt x="641775" y="651803"/>
                  <a:pt x="662822" y="665194"/>
                </a:cubicBezTo>
                <a:cubicBezTo>
                  <a:pt x="694464" y="689885"/>
                  <a:pt x="744027" y="695438"/>
                  <a:pt x="778816" y="707525"/>
                </a:cubicBezTo>
                <a:cubicBezTo>
                  <a:pt x="810087" y="712975"/>
                  <a:pt x="845645" y="731689"/>
                  <a:pt x="874925" y="737761"/>
                </a:cubicBezTo>
                <a:cubicBezTo>
                  <a:pt x="887742" y="742104"/>
                  <a:pt x="904002" y="747935"/>
                  <a:pt x="918009" y="749856"/>
                </a:cubicBezTo>
                <a:cubicBezTo>
                  <a:pt x="946087" y="758213"/>
                  <a:pt x="1092720" y="780832"/>
                  <a:pt x="1130112" y="780092"/>
                </a:cubicBezTo>
                <a:cubicBezTo>
                  <a:pt x="1170717" y="783303"/>
                  <a:pt x="1219027" y="789622"/>
                  <a:pt x="1265991" y="786138"/>
                </a:cubicBezTo>
                <a:cubicBezTo>
                  <a:pt x="1304343" y="783972"/>
                  <a:pt x="1339202" y="785487"/>
                  <a:pt x="1385299" y="780092"/>
                </a:cubicBezTo>
                <a:cubicBezTo>
                  <a:pt x="1399344" y="776616"/>
                  <a:pt x="1409500" y="763799"/>
                  <a:pt x="1421754" y="755903"/>
                </a:cubicBezTo>
                <a:cubicBezTo>
                  <a:pt x="1449200" y="738953"/>
                  <a:pt x="1455262" y="741005"/>
                  <a:pt x="1488037" y="731713"/>
                </a:cubicBezTo>
                <a:cubicBezTo>
                  <a:pt x="1481400" y="697840"/>
                  <a:pt x="1487044" y="717864"/>
                  <a:pt x="1458209" y="707525"/>
                </a:cubicBezTo>
                <a:cubicBezTo>
                  <a:pt x="1444590" y="703041"/>
                  <a:pt x="1432981" y="698800"/>
                  <a:pt x="1421754" y="695431"/>
                </a:cubicBezTo>
                <a:cubicBezTo>
                  <a:pt x="1408324" y="693480"/>
                  <a:pt x="1426927" y="692591"/>
                  <a:pt x="1385299" y="689383"/>
                </a:cubicBezTo>
                <a:cubicBezTo>
                  <a:pt x="1298056" y="685706"/>
                  <a:pt x="1271608" y="691466"/>
                  <a:pt x="1173196" y="677288"/>
                </a:cubicBezTo>
                <a:cubicBezTo>
                  <a:pt x="1154948" y="677599"/>
                  <a:pt x="1136783" y="675071"/>
                  <a:pt x="1116856" y="683336"/>
                </a:cubicBezTo>
                <a:cubicBezTo>
                  <a:pt x="1098243" y="691499"/>
                  <a:pt x="1080353" y="709381"/>
                  <a:pt x="1063830" y="719619"/>
                </a:cubicBezTo>
                <a:cubicBezTo>
                  <a:pt x="1032333" y="743180"/>
                  <a:pt x="992227" y="794533"/>
                  <a:pt x="967720" y="828469"/>
                </a:cubicBezTo>
                <a:cubicBezTo>
                  <a:pt x="949296" y="854356"/>
                  <a:pt x="925857" y="903633"/>
                  <a:pt x="911381" y="937319"/>
                </a:cubicBezTo>
                <a:cubicBezTo>
                  <a:pt x="909568" y="951258"/>
                  <a:pt x="902335" y="965584"/>
                  <a:pt x="904753" y="979651"/>
                </a:cubicBezTo>
                <a:cubicBezTo>
                  <a:pt x="925556" y="1149447"/>
                  <a:pt x="945846" y="1152202"/>
                  <a:pt x="1037317" y="1233633"/>
                </a:cubicBezTo>
                <a:cubicBezTo>
                  <a:pt x="1167042" y="1356702"/>
                  <a:pt x="1186301" y="1343776"/>
                  <a:pt x="1325645" y="1402957"/>
                </a:cubicBezTo>
                <a:cubicBezTo>
                  <a:pt x="1356080" y="1395720"/>
                  <a:pt x="1403516" y="1394193"/>
                  <a:pt x="1435011" y="1384814"/>
                </a:cubicBezTo>
                <a:cubicBezTo>
                  <a:pt x="1499897" y="1367038"/>
                  <a:pt x="1432475" y="1366097"/>
                  <a:pt x="1451581" y="1366673"/>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13A105A3-600E-7906-C204-61DC4CFA733A}"/>
              </a:ext>
            </a:extLst>
          </p:cNvPr>
          <p:cNvSpPr/>
          <p:nvPr/>
        </p:nvSpPr>
        <p:spPr>
          <a:xfrm>
            <a:off x="271418" y="748632"/>
            <a:ext cx="7591294" cy="3196829"/>
          </a:xfrm>
          <a:custGeom>
            <a:avLst/>
            <a:gdLst>
              <a:gd name="connsiteX0" fmla="*/ 7591294 w 7591294"/>
              <a:gd name="connsiteY0" fmla="*/ 436696 h 3196829"/>
              <a:gd name="connsiteX1" fmla="*/ 4255428 w 7591294"/>
              <a:gd name="connsiteY1" fmla="*/ 41585 h 3196829"/>
              <a:gd name="connsiteX2" fmla="*/ 1218717 w 7591294"/>
              <a:gd name="connsiteY2" fmla="*/ 143185 h 3196829"/>
              <a:gd name="connsiteX3" fmla="*/ 22094 w 7591294"/>
              <a:gd name="connsiteY3" fmla="*/ 1204340 h 3196829"/>
              <a:gd name="connsiteX4" fmla="*/ 434139 w 7591294"/>
              <a:gd name="connsiteY4" fmla="*/ 3196829 h 319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94" h="3196829">
                <a:moveTo>
                  <a:pt x="7591294" y="436696"/>
                </a:moveTo>
                <a:cubicBezTo>
                  <a:pt x="6454409" y="263599"/>
                  <a:pt x="5317524" y="90503"/>
                  <a:pt x="4255428" y="41585"/>
                </a:cubicBezTo>
                <a:cubicBezTo>
                  <a:pt x="3193332" y="-7333"/>
                  <a:pt x="1924273" y="-50607"/>
                  <a:pt x="1218717" y="143185"/>
                </a:cubicBezTo>
                <a:cubicBezTo>
                  <a:pt x="513161" y="336977"/>
                  <a:pt x="152857" y="695399"/>
                  <a:pt x="22094" y="1204340"/>
                </a:cubicBezTo>
                <a:cubicBezTo>
                  <a:pt x="-108669" y="1713281"/>
                  <a:pt x="381458" y="2920251"/>
                  <a:pt x="434139" y="3196829"/>
                </a:cubicBezTo>
              </a:path>
            </a:pathLst>
          </a:custGeom>
          <a:noFill/>
          <a:ln w="38100">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68502F2-15B4-D79F-F11E-BBB0B9B84FD9}"/>
                  </a:ext>
                </a:extLst>
              </p:cNvPr>
              <p:cNvSpPr txBox="1"/>
              <p:nvPr/>
            </p:nvSpPr>
            <p:spPr>
              <a:xfrm>
                <a:off x="2482720" y="69131"/>
                <a:ext cx="2851037" cy="646331"/>
              </a:xfrm>
              <a:prstGeom prst="rect">
                <a:avLst/>
              </a:prstGeom>
              <a:noFill/>
            </p:spPr>
            <p:txBody>
              <a:bodyPr wrap="none" rtlCol="0">
                <a:spAutoFit/>
              </a:bodyPr>
              <a:lstStyle/>
              <a:p>
                <a:r>
                  <a:rPr lang="en-US" b="1" dirty="0"/>
                  <a:t>Seek new host</a:t>
                </a:r>
                <a:r>
                  <a:rPr lang="en-US" dirty="0"/>
                  <a:t> probability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54" name="TextBox 53">
                <a:extLst>
                  <a:ext uri="{FF2B5EF4-FFF2-40B4-BE49-F238E27FC236}">
                    <a16:creationId xmlns:a16="http://schemas.microsoft.com/office/drawing/2014/main" id="{668502F2-15B4-D79F-F11E-BBB0B9B84FD9}"/>
                  </a:ext>
                </a:extLst>
              </p:cNvPr>
              <p:cNvSpPr txBox="1">
                <a:spLocks noRot="1" noChangeAspect="1" noMove="1" noResize="1" noEditPoints="1" noAdjustHandles="1" noChangeArrowheads="1" noChangeShapeType="1" noTextEdit="1"/>
              </p:cNvSpPr>
              <p:nvPr/>
            </p:nvSpPr>
            <p:spPr>
              <a:xfrm>
                <a:off x="2482720" y="69131"/>
                <a:ext cx="2851037" cy="646331"/>
              </a:xfrm>
              <a:prstGeom prst="rect">
                <a:avLst/>
              </a:prstGeom>
              <a:blipFill>
                <a:blip r:embed="rId20"/>
                <a:stretch>
                  <a:fillRect l="-1709" t="-3774" b="-7547"/>
                </a:stretch>
              </a:blipFill>
            </p:spPr>
            <p:txBody>
              <a:bodyPr/>
              <a:lstStyle/>
              <a:p>
                <a:r>
                  <a:rPr lang="en-US">
                    <a:noFill/>
                  </a:rPr>
                  <a:t> </a:t>
                </a:r>
              </a:p>
            </p:txBody>
          </p:sp>
        </mc:Fallback>
      </mc:AlternateContent>
      <p:pic>
        <p:nvPicPr>
          <p:cNvPr id="70" name="Graphic 69" descr="Stopwatch 25% outline">
            <a:extLst>
              <a:ext uri="{FF2B5EF4-FFF2-40B4-BE49-F238E27FC236}">
                <a16:creationId xmlns:a16="http://schemas.microsoft.com/office/drawing/2014/main" id="{B65276F6-FA4F-894B-E08F-443789A690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04866" y="5219334"/>
            <a:ext cx="914400" cy="914400"/>
          </a:xfrm>
          <a:prstGeom prst="rect">
            <a:avLst/>
          </a:prstGeom>
        </p:spPr>
      </p:pic>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6DD2410-EEE5-AB91-159A-679CAF13556E}"/>
                  </a:ext>
                </a:extLst>
              </p:cNvPr>
              <p:cNvSpPr txBox="1"/>
              <p:nvPr/>
            </p:nvSpPr>
            <p:spPr>
              <a:xfrm>
                <a:off x="9159960" y="6114646"/>
                <a:ext cx="1575688" cy="646331"/>
              </a:xfrm>
              <a:prstGeom prst="rect">
                <a:avLst/>
              </a:prstGeom>
              <a:noFill/>
            </p:spPr>
            <p:txBody>
              <a:bodyPr wrap="none" rtlCol="0">
                <a:spAutoFit/>
              </a:bodyPr>
              <a:lstStyle/>
              <a:p>
                <a:r>
                  <a:rPr lang="en-US" b="1" dirty="0"/>
                  <a:t>Ingesting</a:t>
                </a:r>
                <a:r>
                  <a:rPr lang="en-US" dirty="0"/>
                  <a:t> rate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𝐺</m:t>
                          </m:r>
                        </m:sub>
                      </m:sSub>
                    </m:oMath>
                  </m:oMathPara>
                </a14:m>
                <a:endParaRPr lang="en-US" dirty="0"/>
              </a:p>
            </p:txBody>
          </p:sp>
        </mc:Choice>
        <mc:Fallback xmlns="">
          <p:sp>
            <p:nvSpPr>
              <p:cNvPr id="71" name="TextBox 70">
                <a:extLst>
                  <a:ext uri="{FF2B5EF4-FFF2-40B4-BE49-F238E27FC236}">
                    <a16:creationId xmlns:a16="http://schemas.microsoft.com/office/drawing/2014/main" id="{F6DD2410-EEE5-AB91-159A-679CAF13556E}"/>
                  </a:ext>
                </a:extLst>
              </p:cNvPr>
              <p:cNvSpPr txBox="1">
                <a:spLocks noRot="1" noChangeAspect="1" noMove="1" noResize="1" noEditPoints="1" noAdjustHandles="1" noChangeArrowheads="1" noChangeShapeType="1" noTextEdit="1"/>
              </p:cNvSpPr>
              <p:nvPr/>
            </p:nvSpPr>
            <p:spPr>
              <a:xfrm>
                <a:off x="9159960" y="6114646"/>
                <a:ext cx="1575688" cy="646331"/>
              </a:xfrm>
              <a:prstGeom prst="rect">
                <a:avLst/>
              </a:prstGeom>
              <a:blipFill>
                <a:blip r:embed="rId21"/>
                <a:stretch>
                  <a:fillRect l="-3488" t="-3774" r="-2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3DB0F3E-FB0D-5A51-6784-FF930CBA5553}"/>
                  </a:ext>
                </a:extLst>
              </p:cNvPr>
              <p:cNvSpPr txBox="1"/>
              <p:nvPr/>
            </p:nvSpPr>
            <p:spPr>
              <a:xfrm>
                <a:off x="9019970" y="1071292"/>
                <a:ext cx="2921569" cy="646331"/>
              </a:xfrm>
              <a:prstGeom prst="rect">
                <a:avLst/>
              </a:prstGeom>
              <a:noFill/>
            </p:spPr>
            <p:txBody>
              <a:bodyPr wrap="none" rtlCol="0">
                <a:spAutoFit/>
              </a:bodyPr>
              <a:lstStyle/>
              <a:p>
                <a:r>
                  <a:rPr lang="en-US" b="1" dirty="0"/>
                  <a:t>Ingesting</a:t>
                </a:r>
                <a:r>
                  <a:rPr lang="en-US" dirty="0"/>
                  <a:t> failure probability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𝑝</m:t>
                          </m:r>
                        </m:e>
                        <m:sub>
                          <m:r>
                            <a:rPr lang="en-US" b="0" i="1" smtClean="0">
                              <a:latin typeface="Cambria Math" panose="02040503050406030204" pitchFamily="18" charset="0"/>
                            </a:rPr>
                            <m:t>𝐺</m:t>
                          </m:r>
                        </m:sub>
                      </m:sSub>
                    </m:oMath>
                  </m:oMathPara>
                </a14:m>
                <a:endParaRPr lang="en-US" dirty="0"/>
              </a:p>
            </p:txBody>
          </p:sp>
        </mc:Choice>
        <mc:Fallback xmlns="">
          <p:sp>
            <p:nvSpPr>
              <p:cNvPr id="72" name="TextBox 71">
                <a:extLst>
                  <a:ext uri="{FF2B5EF4-FFF2-40B4-BE49-F238E27FC236}">
                    <a16:creationId xmlns:a16="http://schemas.microsoft.com/office/drawing/2014/main" id="{93DB0F3E-FB0D-5A51-6784-FF930CBA5553}"/>
                  </a:ext>
                </a:extLst>
              </p:cNvPr>
              <p:cNvSpPr txBox="1">
                <a:spLocks noRot="1" noChangeAspect="1" noMove="1" noResize="1" noEditPoints="1" noAdjustHandles="1" noChangeArrowheads="1" noChangeShapeType="1" noTextEdit="1"/>
              </p:cNvSpPr>
              <p:nvPr/>
            </p:nvSpPr>
            <p:spPr>
              <a:xfrm>
                <a:off x="9019970" y="1071292"/>
                <a:ext cx="2921569" cy="646331"/>
              </a:xfrm>
              <a:prstGeom prst="rect">
                <a:avLst/>
              </a:prstGeom>
              <a:blipFill>
                <a:blip r:embed="rId22"/>
                <a:stretch>
                  <a:fillRect l="-1879" t="-4717" r="-835" b="-2830"/>
                </a:stretch>
              </a:blipFill>
            </p:spPr>
            <p:txBody>
              <a:bodyPr/>
              <a:lstStyle/>
              <a:p>
                <a:r>
                  <a:rPr lang="en-US">
                    <a:noFill/>
                  </a:rPr>
                  <a:t> </a:t>
                </a:r>
              </a:p>
            </p:txBody>
          </p:sp>
        </mc:Fallback>
      </mc:AlternateContent>
      <p:sp>
        <p:nvSpPr>
          <p:cNvPr id="76" name="Freeform: Shape 75">
            <a:extLst>
              <a:ext uri="{FF2B5EF4-FFF2-40B4-BE49-F238E27FC236}">
                <a16:creationId xmlns:a16="http://schemas.microsoft.com/office/drawing/2014/main" id="{A68BC10F-9624-8119-9F22-20CFC19C7635}"/>
              </a:ext>
            </a:extLst>
          </p:cNvPr>
          <p:cNvSpPr/>
          <p:nvPr/>
        </p:nvSpPr>
        <p:spPr>
          <a:xfrm rot="14707922">
            <a:off x="9410839" y="1903234"/>
            <a:ext cx="1590470" cy="1434560"/>
          </a:xfrm>
          <a:custGeom>
            <a:avLst/>
            <a:gdLst>
              <a:gd name="connsiteX0" fmla="*/ 0 w 1590470"/>
              <a:gd name="connsiteY0" fmla="*/ 0 h 1434560"/>
              <a:gd name="connsiteX1" fmla="*/ 7084 w 1590470"/>
              <a:gd name="connsiteY1" fmla="*/ 68016 h 1434560"/>
              <a:gd name="connsiteX2" fmla="*/ 42506 w 1590470"/>
              <a:gd name="connsiteY2" fmla="*/ 154586 h 1434560"/>
              <a:gd name="connsiteX3" fmla="*/ 148774 w 1590470"/>
              <a:gd name="connsiteY3" fmla="*/ 278255 h 1434560"/>
              <a:gd name="connsiteX4" fmla="*/ 262126 w 1590470"/>
              <a:gd name="connsiteY4" fmla="*/ 358639 h 1434560"/>
              <a:gd name="connsiteX5" fmla="*/ 389647 w 1590470"/>
              <a:gd name="connsiteY5" fmla="*/ 414290 h 1434560"/>
              <a:gd name="connsiteX6" fmla="*/ 651773 w 1590470"/>
              <a:gd name="connsiteY6" fmla="*/ 525592 h 1434560"/>
              <a:gd name="connsiteX7" fmla="*/ 821801 w 1590470"/>
              <a:gd name="connsiteY7" fmla="*/ 537959 h 1434560"/>
              <a:gd name="connsiteX8" fmla="*/ 1020168 w 1590470"/>
              <a:gd name="connsiteY8" fmla="*/ 463758 h 1434560"/>
              <a:gd name="connsiteX9" fmla="*/ 1030794 w 1590470"/>
              <a:gd name="connsiteY9" fmla="*/ 432841 h 1434560"/>
              <a:gd name="connsiteX10" fmla="*/ 1034336 w 1590470"/>
              <a:gd name="connsiteY10" fmla="*/ 377190 h 1434560"/>
              <a:gd name="connsiteX11" fmla="*/ 1023710 w 1590470"/>
              <a:gd name="connsiteY11" fmla="*/ 210237 h 1434560"/>
              <a:gd name="connsiteX12" fmla="*/ 995372 w 1590470"/>
              <a:gd name="connsiteY12" fmla="*/ 123668 h 1434560"/>
              <a:gd name="connsiteX13" fmla="*/ 977660 w 1590470"/>
              <a:gd name="connsiteY13" fmla="*/ 98935 h 1434560"/>
              <a:gd name="connsiteX14" fmla="*/ 956407 w 1590470"/>
              <a:gd name="connsiteY14" fmla="*/ 92751 h 1434560"/>
              <a:gd name="connsiteX15" fmla="*/ 828886 w 1590470"/>
              <a:gd name="connsiteY15" fmla="*/ 43284 h 1434560"/>
              <a:gd name="connsiteX16" fmla="*/ 673027 w 1590470"/>
              <a:gd name="connsiteY16" fmla="*/ 68016 h 1434560"/>
              <a:gd name="connsiteX17" fmla="*/ 634062 w 1590470"/>
              <a:gd name="connsiteY17" fmla="*/ 111302 h 1434560"/>
              <a:gd name="connsiteX18" fmla="*/ 577386 w 1590470"/>
              <a:gd name="connsiteY18" fmla="*/ 253521 h 1434560"/>
              <a:gd name="connsiteX19" fmla="*/ 573844 w 1590470"/>
              <a:gd name="connsiteY19" fmla="*/ 302988 h 1434560"/>
              <a:gd name="connsiteX20" fmla="*/ 570301 w 1590470"/>
              <a:gd name="connsiteY20" fmla="*/ 340089 h 1434560"/>
              <a:gd name="connsiteX21" fmla="*/ 573844 w 1590470"/>
              <a:gd name="connsiteY21" fmla="*/ 525592 h 1434560"/>
              <a:gd name="connsiteX22" fmla="*/ 591555 w 1590470"/>
              <a:gd name="connsiteY22" fmla="*/ 568876 h 1434560"/>
              <a:gd name="connsiteX23" fmla="*/ 708450 w 1590470"/>
              <a:gd name="connsiteY23" fmla="*/ 680178 h 1434560"/>
              <a:gd name="connsiteX24" fmla="*/ 832428 w 1590470"/>
              <a:gd name="connsiteY24" fmla="*/ 723463 h 1434560"/>
              <a:gd name="connsiteX25" fmla="*/ 935153 w 1590470"/>
              <a:gd name="connsiteY25" fmla="*/ 754380 h 1434560"/>
              <a:gd name="connsiteX26" fmla="*/ 981203 w 1590470"/>
              <a:gd name="connsiteY26" fmla="*/ 766747 h 1434560"/>
              <a:gd name="connsiteX27" fmla="*/ 1207906 w 1590470"/>
              <a:gd name="connsiteY27" fmla="*/ 797664 h 1434560"/>
              <a:gd name="connsiteX28" fmla="*/ 1353139 w 1590470"/>
              <a:gd name="connsiteY28" fmla="*/ 803847 h 1434560"/>
              <a:gd name="connsiteX29" fmla="*/ 1480660 w 1590470"/>
              <a:gd name="connsiteY29" fmla="*/ 797664 h 1434560"/>
              <a:gd name="connsiteX30" fmla="*/ 1519624 w 1590470"/>
              <a:gd name="connsiteY30" fmla="*/ 772930 h 1434560"/>
              <a:gd name="connsiteX31" fmla="*/ 1590470 w 1590470"/>
              <a:gd name="connsiteY31" fmla="*/ 748196 h 1434560"/>
              <a:gd name="connsiteX32" fmla="*/ 1558589 w 1590470"/>
              <a:gd name="connsiteY32" fmla="*/ 723463 h 1434560"/>
              <a:gd name="connsiteX33" fmla="*/ 1519624 w 1590470"/>
              <a:gd name="connsiteY33" fmla="*/ 711096 h 1434560"/>
              <a:gd name="connsiteX34" fmla="*/ 1480660 w 1590470"/>
              <a:gd name="connsiteY34" fmla="*/ 704912 h 1434560"/>
              <a:gd name="connsiteX35" fmla="*/ 1253956 w 1590470"/>
              <a:gd name="connsiteY35" fmla="*/ 692545 h 1434560"/>
              <a:gd name="connsiteX36" fmla="*/ 1193737 w 1590470"/>
              <a:gd name="connsiteY36" fmla="*/ 698729 h 1434560"/>
              <a:gd name="connsiteX37" fmla="*/ 1137061 w 1590470"/>
              <a:gd name="connsiteY37" fmla="*/ 735829 h 1434560"/>
              <a:gd name="connsiteX38" fmla="*/ 1034336 w 1590470"/>
              <a:gd name="connsiteY38" fmla="*/ 847131 h 1434560"/>
              <a:gd name="connsiteX39" fmla="*/ 974118 w 1590470"/>
              <a:gd name="connsiteY39" fmla="*/ 958433 h 1434560"/>
              <a:gd name="connsiteX40" fmla="*/ 967034 w 1590470"/>
              <a:gd name="connsiteY40" fmla="*/ 1001718 h 1434560"/>
              <a:gd name="connsiteX41" fmla="*/ 1108724 w 1590470"/>
              <a:gd name="connsiteY41" fmla="*/ 1261422 h 1434560"/>
              <a:gd name="connsiteX42" fmla="*/ 1416899 w 1590470"/>
              <a:gd name="connsiteY42" fmla="*/ 1434560 h 1434560"/>
              <a:gd name="connsiteX43" fmla="*/ 1533794 w 1590470"/>
              <a:gd name="connsiteY43" fmla="*/ 1416008 h 1434560"/>
              <a:gd name="connsiteX44" fmla="*/ 1551505 w 1590470"/>
              <a:gd name="connsiteY44" fmla="*/ 1397458 h 143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0470" h="1434560" extrusionOk="0">
                <a:moveTo>
                  <a:pt x="0" y="0"/>
                </a:moveTo>
                <a:cubicBezTo>
                  <a:pt x="-162" y="20858"/>
                  <a:pt x="1522" y="45874"/>
                  <a:pt x="7084" y="68016"/>
                </a:cubicBezTo>
                <a:cubicBezTo>
                  <a:pt x="14064" y="93502"/>
                  <a:pt x="34689" y="137075"/>
                  <a:pt x="42506" y="154586"/>
                </a:cubicBezTo>
                <a:cubicBezTo>
                  <a:pt x="73538" y="203387"/>
                  <a:pt x="113099" y="240306"/>
                  <a:pt x="148774" y="278255"/>
                </a:cubicBezTo>
                <a:cubicBezTo>
                  <a:pt x="191967" y="308051"/>
                  <a:pt x="228308" y="338145"/>
                  <a:pt x="262126" y="358639"/>
                </a:cubicBezTo>
                <a:cubicBezTo>
                  <a:pt x="308210" y="377632"/>
                  <a:pt x="346710" y="400731"/>
                  <a:pt x="389647" y="414290"/>
                </a:cubicBezTo>
                <a:cubicBezTo>
                  <a:pt x="510757" y="466574"/>
                  <a:pt x="529654" y="501327"/>
                  <a:pt x="651773" y="525592"/>
                </a:cubicBezTo>
                <a:cubicBezTo>
                  <a:pt x="708581" y="534027"/>
                  <a:pt x="767579" y="527865"/>
                  <a:pt x="821801" y="537959"/>
                </a:cubicBezTo>
                <a:cubicBezTo>
                  <a:pt x="995756" y="512545"/>
                  <a:pt x="970601" y="595737"/>
                  <a:pt x="1020168" y="463758"/>
                </a:cubicBezTo>
                <a:cubicBezTo>
                  <a:pt x="1024008" y="453033"/>
                  <a:pt x="1029188" y="443764"/>
                  <a:pt x="1030794" y="432841"/>
                </a:cubicBezTo>
                <a:cubicBezTo>
                  <a:pt x="1030829" y="415394"/>
                  <a:pt x="1033870" y="396842"/>
                  <a:pt x="1034336" y="377190"/>
                </a:cubicBezTo>
                <a:cubicBezTo>
                  <a:pt x="1030302" y="321487"/>
                  <a:pt x="1027972" y="262327"/>
                  <a:pt x="1023710" y="210237"/>
                </a:cubicBezTo>
                <a:cubicBezTo>
                  <a:pt x="1021713" y="181841"/>
                  <a:pt x="1009669" y="142376"/>
                  <a:pt x="995372" y="123668"/>
                </a:cubicBezTo>
                <a:cubicBezTo>
                  <a:pt x="989602" y="113637"/>
                  <a:pt x="983771" y="103803"/>
                  <a:pt x="977660" y="98935"/>
                </a:cubicBezTo>
                <a:cubicBezTo>
                  <a:pt x="970885" y="92786"/>
                  <a:pt x="963988" y="95273"/>
                  <a:pt x="956407" y="92751"/>
                </a:cubicBezTo>
                <a:cubicBezTo>
                  <a:pt x="839528" y="57818"/>
                  <a:pt x="942556" y="77617"/>
                  <a:pt x="828886" y="43284"/>
                </a:cubicBezTo>
                <a:cubicBezTo>
                  <a:pt x="778636" y="50440"/>
                  <a:pt x="718684" y="55169"/>
                  <a:pt x="673027" y="68016"/>
                </a:cubicBezTo>
                <a:cubicBezTo>
                  <a:pt x="657476" y="74183"/>
                  <a:pt x="644490" y="90776"/>
                  <a:pt x="634062" y="111302"/>
                </a:cubicBezTo>
                <a:cubicBezTo>
                  <a:pt x="591665" y="181430"/>
                  <a:pt x="594822" y="186348"/>
                  <a:pt x="577386" y="253521"/>
                </a:cubicBezTo>
                <a:cubicBezTo>
                  <a:pt x="576384" y="270264"/>
                  <a:pt x="575501" y="283291"/>
                  <a:pt x="573844" y="302988"/>
                </a:cubicBezTo>
                <a:cubicBezTo>
                  <a:pt x="572145" y="313195"/>
                  <a:pt x="570662" y="327095"/>
                  <a:pt x="570301" y="340089"/>
                </a:cubicBezTo>
                <a:cubicBezTo>
                  <a:pt x="570091" y="411963"/>
                  <a:pt x="566923" y="468573"/>
                  <a:pt x="573844" y="525592"/>
                </a:cubicBezTo>
                <a:cubicBezTo>
                  <a:pt x="576822" y="543483"/>
                  <a:pt x="585035" y="559269"/>
                  <a:pt x="591555" y="568876"/>
                </a:cubicBezTo>
                <a:cubicBezTo>
                  <a:pt x="616852" y="601909"/>
                  <a:pt x="686985" y="666093"/>
                  <a:pt x="708450" y="680178"/>
                </a:cubicBezTo>
                <a:cubicBezTo>
                  <a:pt x="741919" y="705865"/>
                  <a:pt x="793684" y="710697"/>
                  <a:pt x="832428" y="723463"/>
                </a:cubicBezTo>
                <a:cubicBezTo>
                  <a:pt x="866467" y="733729"/>
                  <a:pt x="902198" y="746150"/>
                  <a:pt x="935153" y="754380"/>
                </a:cubicBezTo>
                <a:cubicBezTo>
                  <a:pt x="947914" y="758811"/>
                  <a:pt x="966750" y="765783"/>
                  <a:pt x="981203" y="766747"/>
                </a:cubicBezTo>
                <a:cubicBezTo>
                  <a:pt x="1009719" y="775850"/>
                  <a:pt x="1165198" y="795203"/>
                  <a:pt x="1207906" y="797664"/>
                </a:cubicBezTo>
                <a:cubicBezTo>
                  <a:pt x="1246847" y="800619"/>
                  <a:pt x="1302954" y="807625"/>
                  <a:pt x="1353139" y="803847"/>
                </a:cubicBezTo>
                <a:cubicBezTo>
                  <a:pt x="1389823" y="801164"/>
                  <a:pt x="1431313" y="803049"/>
                  <a:pt x="1480660" y="797664"/>
                </a:cubicBezTo>
                <a:cubicBezTo>
                  <a:pt x="1496495" y="793386"/>
                  <a:pt x="1506595" y="783415"/>
                  <a:pt x="1519624" y="772930"/>
                </a:cubicBezTo>
                <a:cubicBezTo>
                  <a:pt x="1549241" y="754887"/>
                  <a:pt x="1555094" y="757721"/>
                  <a:pt x="1590470" y="748196"/>
                </a:cubicBezTo>
                <a:cubicBezTo>
                  <a:pt x="1582564" y="714522"/>
                  <a:pt x="1589833" y="733655"/>
                  <a:pt x="1558589" y="723463"/>
                </a:cubicBezTo>
                <a:cubicBezTo>
                  <a:pt x="1544970" y="719473"/>
                  <a:pt x="1531777" y="714507"/>
                  <a:pt x="1519624" y="711096"/>
                </a:cubicBezTo>
                <a:cubicBezTo>
                  <a:pt x="1505290" y="709135"/>
                  <a:pt x="1527311" y="710174"/>
                  <a:pt x="1480660" y="704912"/>
                </a:cubicBezTo>
                <a:cubicBezTo>
                  <a:pt x="1420243" y="681683"/>
                  <a:pt x="1279854" y="698242"/>
                  <a:pt x="1253956" y="692545"/>
                </a:cubicBezTo>
                <a:cubicBezTo>
                  <a:pt x="1235413" y="691100"/>
                  <a:pt x="1215460" y="689907"/>
                  <a:pt x="1193737" y="698729"/>
                </a:cubicBezTo>
                <a:cubicBezTo>
                  <a:pt x="1173380" y="710360"/>
                  <a:pt x="1154813" y="725044"/>
                  <a:pt x="1137061" y="735829"/>
                </a:cubicBezTo>
                <a:cubicBezTo>
                  <a:pt x="1102074" y="759508"/>
                  <a:pt x="1062450" y="815464"/>
                  <a:pt x="1034336" y="847131"/>
                </a:cubicBezTo>
                <a:cubicBezTo>
                  <a:pt x="1008258" y="872398"/>
                  <a:pt x="988118" y="922464"/>
                  <a:pt x="974118" y="958433"/>
                </a:cubicBezTo>
                <a:cubicBezTo>
                  <a:pt x="972939" y="972351"/>
                  <a:pt x="964155" y="987456"/>
                  <a:pt x="967034" y="1001718"/>
                </a:cubicBezTo>
                <a:cubicBezTo>
                  <a:pt x="988615" y="1176184"/>
                  <a:pt x="1011097" y="1178749"/>
                  <a:pt x="1108724" y="1261422"/>
                </a:cubicBezTo>
                <a:cubicBezTo>
                  <a:pt x="1248864" y="1385938"/>
                  <a:pt x="1267747" y="1374069"/>
                  <a:pt x="1416899" y="1434560"/>
                </a:cubicBezTo>
                <a:cubicBezTo>
                  <a:pt x="1448183" y="1426858"/>
                  <a:pt x="1495890" y="1426738"/>
                  <a:pt x="1533794" y="1416008"/>
                </a:cubicBezTo>
                <a:cubicBezTo>
                  <a:pt x="1603416" y="1397074"/>
                  <a:pt x="1531007" y="1394575"/>
                  <a:pt x="1551505" y="1397458"/>
                </a:cubicBezTo>
              </a:path>
            </a:pathLst>
          </a:custGeom>
          <a:noFill/>
          <a:ln w="76200">
            <a:solidFill>
              <a:schemeClr val="tx1">
                <a:lumMod val="75000"/>
                <a:lumOff val="25000"/>
              </a:schemeClr>
            </a:solidFill>
            <a:prstDash val="sysDot"/>
            <a:headEnd type="none" w="med" len="med"/>
            <a:tailEnd type="triangle" w="med" len="med"/>
            <a:extLst>
              <a:ext uri="{C807C97D-BFC1-408E-A445-0C87EB9F89A2}">
                <ask:lineSketchStyleProps xmlns:ask="http://schemas.microsoft.com/office/drawing/2018/sketchyshapes" sd="1808839980">
                  <a:custGeom>
                    <a:avLst/>
                    <a:gdLst>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2201333 w 2534355"/>
                      <a:gd name="connsiteY35" fmla="*/ 626533 h 1309511"/>
                      <a:gd name="connsiteX36" fmla="*/ 1998133 w 2534355"/>
                      <a:gd name="connsiteY36" fmla="*/ 632177 h 1309511"/>
                      <a:gd name="connsiteX37" fmla="*/ 1902177 w 2534355"/>
                      <a:gd name="connsiteY37" fmla="*/ 637822 h 1309511"/>
                      <a:gd name="connsiteX38" fmla="*/ 1811866 w 2534355"/>
                      <a:gd name="connsiteY38" fmla="*/ 671688 h 1309511"/>
                      <a:gd name="connsiteX39" fmla="*/ 1648177 w 2534355"/>
                      <a:gd name="connsiteY39" fmla="*/ 773288 h 1309511"/>
                      <a:gd name="connsiteX40" fmla="*/ 1552222 w 2534355"/>
                      <a:gd name="connsiteY40" fmla="*/ 874888 h 1309511"/>
                      <a:gd name="connsiteX41" fmla="*/ 1540933 w 2534355"/>
                      <a:gd name="connsiteY41" fmla="*/ 914400 h 1309511"/>
                      <a:gd name="connsiteX42" fmla="*/ 1766711 w 2534355"/>
                      <a:gd name="connsiteY42" fmla="*/ 1151466 h 1309511"/>
                      <a:gd name="connsiteX43" fmla="*/ 2257777 w 2534355"/>
                      <a:gd name="connsiteY43" fmla="*/ 1309511 h 1309511"/>
                      <a:gd name="connsiteX44" fmla="*/ 2444044 w 2534355"/>
                      <a:gd name="connsiteY44" fmla="*/ 1292577 h 1309511"/>
                      <a:gd name="connsiteX45" fmla="*/ 2472266 w 2534355"/>
                      <a:gd name="connsiteY45" fmla="*/ 1275644 h 1309511"/>
                      <a:gd name="connsiteX0" fmla="*/ 0 w 2534355"/>
                      <a:gd name="connsiteY0" fmla="*/ 0 h 1309511"/>
                      <a:gd name="connsiteX1" fmla="*/ 11289 w 2534355"/>
                      <a:gd name="connsiteY1" fmla="*/ 62088 h 1309511"/>
                      <a:gd name="connsiteX2" fmla="*/ 67733 w 2534355"/>
                      <a:gd name="connsiteY2" fmla="*/ 141111 h 1309511"/>
                      <a:gd name="connsiteX3" fmla="*/ 237066 w 2534355"/>
                      <a:gd name="connsiteY3" fmla="*/ 254000 h 1309511"/>
                      <a:gd name="connsiteX4" fmla="*/ 417689 w 2534355"/>
                      <a:gd name="connsiteY4" fmla="*/ 327377 h 1309511"/>
                      <a:gd name="connsiteX5" fmla="*/ 620889 w 2534355"/>
                      <a:gd name="connsiteY5" fmla="*/ 378177 h 1309511"/>
                      <a:gd name="connsiteX6" fmla="*/ 1038577 w 2534355"/>
                      <a:gd name="connsiteY6" fmla="*/ 479777 h 1309511"/>
                      <a:gd name="connsiteX7" fmla="*/ 1309511 w 2534355"/>
                      <a:gd name="connsiteY7" fmla="*/ 491066 h 1309511"/>
                      <a:gd name="connsiteX8" fmla="*/ 1625600 w 2534355"/>
                      <a:gd name="connsiteY8" fmla="*/ 423333 h 1309511"/>
                      <a:gd name="connsiteX9" fmla="*/ 1642533 w 2534355"/>
                      <a:gd name="connsiteY9" fmla="*/ 395111 h 1309511"/>
                      <a:gd name="connsiteX10" fmla="*/ 1648177 w 2534355"/>
                      <a:gd name="connsiteY10" fmla="*/ 344311 h 1309511"/>
                      <a:gd name="connsiteX11" fmla="*/ 1631244 w 2534355"/>
                      <a:gd name="connsiteY11" fmla="*/ 191911 h 1309511"/>
                      <a:gd name="connsiteX12" fmla="*/ 1586089 w 2534355"/>
                      <a:gd name="connsiteY12" fmla="*/ 112888 h 1309511"/>
                      <a:gd name="connsiteX13" fmla="*/ 1557866 w 2534355"/>
                      <a:gd name="connsiteY13" fmla="*/ 90311 h 1309511"/>
                      <a:gd name="connsiteX14" fmla="*/ 1524000 w 2534355"/>
                      <a:gd name="connsiteY14" fmla="*/ 84666 h 1309511"/>
                      <a:gd name="connsiteX15" fmla="*/ 1320800 w 2534355"/>
                      <a:gd name="connsiteY15" fmla="*/ 39511 h 1309511"/>
                      <a:gd name="connsiteX16" fmla="*/ 1072444 w 2534355"/>
                      <a:gd name="connsiteY16" fmla="*/ 62088 h 1309511"/>
                      <a:gd name="connsiteX17" fmla="*/ 1010355 w 2534355"/>
                      <a:gd name="connsiteY17" fmla="*/ 101600 h 1309511"/>
                      <a:gd name="connsiteX18" fmla="*/ 920044 w 2534355"/>
                      <a:gd name="connsiteY18" fmla="*/ 231422 h 1309511"/>
                      <a:gd name="connsiteX19" fmla="*/ 914400 w 2534355"/>
                      <a:gd name="connsiteY19" fmla="*/ 276577 h 1309511"/>
                      <a:gd name="connsiteX20" fmla="*/ 908755 w 2534355"/>
                      <a:gd name="connsiteY20" fmla="*/ 310444 h 1309511"/>
                      <a:gd name="connsiteX21" fmla="*/ 914400 w 2534355"/>
                      <a:gd name="connsiteY21" fmla="*/ 479777 h 1309511"/>
                      <a:gd name="connsiteX22" fmla="*/ 942622 w 2534355"/>
                      <a:gd name="connsiteY22" fmla="*/ 519288 h 1309511"/>
                      <a:gd name="connsiteX23" fmla="*/ 1128889 w 2534355"/>
                      <a:gd name="connsiteY23" fmla="*/ 620888 h 1309511"/>
                      <a:gd name="connsiteX24" fmla="*/ 1326444 w 2534355"/>
                      <a:gd name="connsiteY24" fmla="*/ 660400 h 1309511"/>
                      <a:gd name="connsiteX25" fmla="*/ 1490133 w 2534355"/>
                      <a:gd name="connsiteY25" fmla="*/ 688622 h 1309511"/>
                      <a:gd name="connsiteX26" fmla="*/ 1563511 w 2534355"/>
                      <a:gd name="connsiteY26" fmla="*/ 699911 h 1309511"/>
                      <a:gd name="connsiteX27" fmla="*/ 1924755 w 2534355"/>
                      <a:gd name="connsiteY27" fmla="*/ 728133 h 1309511"/>
                      <a:gd name="connsiteX28" fmla="*/ 2156177 w 2534355"/>
                      <a:gd name="connsiteY28" fmla="*/ 733777 h 1309511"/>
                      <a:gd name="connsiteX29" fmla="*/ 2359377 w 2534355"/>
                      <a:gd name="connsiteY29" fmla="*/ 728133 h 1309511"/>
                      <a:gd name="connsiteX30" fmla="*/ 2421466 w 2534355"/>
                      <a:gd name="connsiteY30" fmla="*/ 705555 h 1309511"/>
                      <a:gd name="connsiteX31" fmla="*/ 2534355 w 2534355"/>
                      <a:gd name="connsiteY31" fmla="*/ 682977 h 1309511"/>
                      <a:gd name="connsiteX32" fmla="*/ 2483555 w 2534355"/>
                      <a:gd name="connsiteY32" fmla="*/ 660400 h 1309511"/>
                      <a:gd name="connsiteX33" fmla="*/ 2421466 w 2534355"/>
                      <a:gd name="connsiteY33" fmla="*/ 649111 h 1309511"/>
                      <a:gd name="connsiteX34" fmla="*/ 2359377 w 2534355"/>
                      <a:gd name="connsiteY34" fmla="*/ 643466 h 1309511"/>
                      <a:gd name="connsiteX35" fmla="*/ 1998133 w 2534355"/>
                      <a:gd name="connsiteY35" fmla="*/ 632177 h 1309511"/>
                      <a:gd name="connsiteX36" fmla="*/ 1902177 w 2534355"/>
                      <a:gd name="connsiteY36" fmla="*/ 637822 h 1309511"/>
                      <a:gd name="connsiteX37" fmla="*/ 1811866 w 2534355"/>
                      <a:gd name="connsiteY37" fmla="*/ 671688 h 1309511"/>
                      <a:gd name="connsiteX38" fmla="*/ 1648177 w 2534355"/>
                      <a:gd name="connsiteY38" fmla="*/ 773288 h 1309511"/>
                      <a:gd name="connsiteX39" fmla="*/ 1552222 w 2534355"/>
                      <a:gd name="connsiteY39" fmla="*/ 874888 h 1309511"/>
                      <a:gd name="connsiteX40" fmla="*/ 1540933 w 2534355"/>
                      <a:gd name="connsiteY40" fmla="*/ 914400 h 1309511"/>
                      <a:gd name="connsiteX41" fmla="*/ 1766711 w 2534355"/>
                      <a:gd name="connsiteY41" fmla="*/ 1151466 h 1309511"/>
                      <a:gd name="connsiteX42" fmla="*/ 2257777 w 2534355"/>
                      <a:gd name="connsiteY42" fmla="*/ 1309511 h 1309511"/>
                      <a:gd name="connsiteX43" fmla="*/ 2444044 w 2534355"/>
                      <a:gd name="connsiteY43" fmla="*/ 1292577 h 1309511"/>
                      <a:gd name="connsiteX44" fmla="*/ 2472266 w 2534355"/>
                      <a:gd name="connsiteY44" fmla="*/ 1275644 h 130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34355" h="1309511">
                        <a:moveTo>
                          <a:pt x="0" y="0"/>
                        </a:moveTo>
                        <a:cubicBezTo>
                          <a:pt x="3763" y="20696"/>
                          <a:pt x="4637" y="42132"/>
                          <a:pt x="11289" y="62088"/>
                        </a:cubicBezTo>
                        <a:cubicBezTo>
                          <a:pt x="19352" y="86277"/>
                          <a:pt x="50433" y="124828"/>
                          <a:pt x="67733" y="141111"/>
                        </a:cubicBezTo>
                        <a:cubicBezTo>
                          <a:pt x="117772" y="188206"/>
                          <a:pt x="174678" y="224641"/>
                          <a:pt x="237066" y="254000"/>
                        </a:cubicBezTo>
                        <a:cubicBezTo>
                          <a:pt x="295867" y="281671"/>
                          <a:pt x="355858" y="307373"/>
                          <a:pt x="417689" y="327377"/>
                        </a:cubicBezTo>
                        <a:cubicBezTo>
                          <a:pt x="484117" y="348868"/>
                          <a:pt x="553618" y="359491"/>
                          <a:pt x="620889" y="378177"/>
                        </a:cubicBezTo>
                        <a:cubicBezTo>
                          <a:pt x="810164" y="430753"/>
                          <a:pt x="840095" y="459006"/>
                          <a:pt x="1038577" y="479777"/>
                        </a:cubicBezTo>
                        <a:cubicBezTo>
                          <a:pt x="1128476" y="489185"/>
                          <a:pt x="1219200" y="487303"/>
                          <a:pt x="1309511" y="491066"/>
                        </a:cubicBezTo>
                        <a:cubicBezTo>
                          <a:pt x="1577673" y="464776"/>
                          <a:pt x="1547347" y="540710"/>
                          <a:pt x="1625600" y="423333"/>
                        </a:cubicBezTo>
                        <a:cubicBezTo>
                          <a:pt x="1631686" y="414205"/>
                          <a:pt x="1636889" y="404518"/>
                          <a:pt x="1642533" y="395111"/>
                        </a:cubicBezTo>
                        <a:cubicBezTo>
                          <a:pt x="1644414" y="378178"/>
                          <a:pt x="1649122" y="361322"/>
                          <a:pt x="1648177" y="344311"/>
                        </a:cubicBezTo>
                        <a:cubicBezTo>
                          <a:pt x="1645342" y="293277"/>
                          <a:pt x="1641000" y="242084"/>
                          <a:pt x="1631244" y="191911"/>
                        </a:cubicBezTo>
                        <a:cubicBezTo>
                          <a:pt x="1626126" y="165592"/>
                          <a:pt x="1605709" y="132508"/>
                          <a:pt x="1586089" y="112888"/>
                        </a:cubicBezTo>
                        <a:cubicBezTo>
                          <a:pt x="1577570" y="104369"/>
                          <a:pt x="1568834" y="95296"/>
                          <a:pt x="1557866" y="90311"/>
                        </a:cubicBezTo>
                        <a:cubicBezTo>
                          <a:pt x="1547447" y="85575"/>
                          <a:pt x="1535128" y="87337"/>
                          <a:pt x="1524000" y="84666"/>
                        </a:cubicBezTo>
                        <a:cubicBezTo>
                          <a:pt x="1334819" y="39262"/>
                          <a:pt x="1497552" y="70702"/>
                          <a:pt x="1320800" y="39511"/>
                        </a:cubicBezTo>
                        <a:cubicBezTo>
                          <a:pt x="1238015" y="47037"/>
                          <a:pt x="1153956" y="45786"/>
                          <a:pt x="1072444" y="62088"/>
                        </a:cubicBezTo>
                        <a:cubicBezTo>
                          <a:pt x="1048389" y="66899"/>
                          <a:pt x="1028067" y="84626"/>
                          <a:pt x="1010355" y="101600"/>
                        </a:cubicBezTo>
                        <a:cubicBezTo>
                          <a:pt x="944269" y="164932"/>
                          <a:pt x="946224" y="170334"/>
                          <a:pt x="920044" y="231422"/>
                        </a:cubicBezTo>
                        <a:cubicBezTo>
                          <a:pt x="918163" y="246474"/>
                          <a:pt x="916545" y="261561"/>
                          <a:pt x="914400" y="276577"/>
                        </a:cubicBezTo>
                        <a:cubicBezTo>
                          <a:pt x="912781" y="287907"/>
                          <a:pt x="908755" y="298999"/>
                          <a:pt x="908755" y="310444"/>
                        </a:cubicBezTo>
                        <a:cubicBezTo>
                          <a:pt x="908755" y="366920"/>
                          <a:pt x="905360" y="424030"/>
                          <a:pt x="914400" y="479777"/>
                        </a:cubicBezTo>
                        <a:cubicBezTo>
                          <a:pt x="916991" y="495753"/>
                          <a:pt x="930242" y="508863"/>
                          <a:pt x="942622" y="519288"/>
                        </a:cubicBezTo>
                        <a:cubicBezTo>
                          <a:pt x="979052" y="549966"/>
                          <a:pt x="1089179" y="609122"/>
                          <a:pt x="1128889" y="620888"/>
                        </a:cubicBezTo>
                        <a:cubicBezTo>
                          <a:pt x="1193278" y="639966"/>
                          <a:pt x="1260438" y="648024"/>
                          <a:pt x="1326444" y="660400"/>
                        </a:cubicBezTo>
                        <a:cubicBezTo>
                          <a:pt x="1380864" y="670604"/>
                          <a:pt x="1435518" y="679520"/>
                          <a:pt x="1490133" y="688622"/>
                        </a:cubicBezTo>
                        <a:cubicBezTo>
                          <a:pt x="1514543" y="692690"/>
                          <a:pt x="1538897" y="697347"/>
                          <a:pt x="1563511" y="699911"/>
                        </a:cubicBezTo>
                        <a:cubicBezTo>
                          <a:pt x="1621523" y="705954"/>
                          <a:pt x="1855696" y="725173"/>
                          <a:pt x="1924755" y="728133"/>
                        </a:cubicBezTo>
                        <a:cubicBezTo>
                          <a:pt x="2001848" y="731437"/>
                          <a:pt x="2079036" y="731896"/>
                          <a:pt x="2156177" y="733777"/>
                        </a:cubicBezTo>
                        <a:cubicBezTo>
                          <a:pt x="2223910" y="731896"/>
                          <a:pt x="2291998" y="735301"/>
                          <a:pt x="2359377" y="728133"/>
                        </a:cubicBezTo>
                        <a:cubicBezTo>
                          <a:pt x="2381276" y="725803"/>
                          <a:pt x="2400574" y="712519"/>
                          <a:pt x="2421466" y="705555"/>
                        </a:cubicBezTo>
                        <a:cubicBezTo>
                          <a:pt x="2467977" y="690051"/>
                          <a:pt x="2477783" y="691680"/>
                          <a:pt x="2534355" y="682977"/>
                        </a:cubicBezTo>
                        <a:cubicBezTo>
                          <a:pt x="2523683" y="650958"/>
                          <a:pt x="2535206" y="668555"/>
                          <a:pt x="2483555" y="660400"/>
                        </a:cubicBezTo>
                        <a:cubicBezTo>
                          <a:pt x="2462777" y="657119"/>
                          <a:pt x="2442309" y="651953"/>
                          <a:pt x="2421466" y="649111"/>
                        </a:cubicBezTo>
                        <a:cubicBezTo>
                          <a:pt x="2400875" y="646303"/>
                          <a:pt x="2429932" y="646288"/>
                          <a:pt x="2359377" y="643466"/>
                        </a:cubicBezTo>
                        <a:lnTo>
                          <a:pt x="1998133" y="632177"/>
                        </a:lnTo>
                        <a:cubicBezTo>
                          <a:pt x="1966115" y="633385"/>
                          <a:pt x="1933520" y="631173"/>
                          <a:pt x="1902177" y="637822"/>
                        </a:cubicBezTo>
                        <a:cubicBezTo>
                          <a:pt x="1870726" y="644493"/>
                          <a:pt x="1841204" y="658536"/>
                          <a:pt x="1811866" y="671688"/>
                        </a:cubicBezTo>
                        <a:cubicBezTo>
                          <a:pt x="1761602" y="694220"/>
                          <a:pt x="1688687" y="740569"/>
                          <a:pt x="1648177" y="773288"/>
                        </a:cubicBezTo>
                        <a:cubicBezTo>
                          <a:pt x="1618097" y="797584"/>
                          <a:pt x="1578808" y="844504"/>
                          <a:pt x="1552222" y="874888"/>
                        </a:cubicBezTo>
                        <a:cubicBezTo>
                          <a:pt x="1548459" y="888059"/>
                          <a:pt x="1537820" y="901061"/>
                          <a:pt x="1540933" y="914400"/>
                        </a:cubicBezTo>
                        <a:cubicBezTo>
                          <a:pt x="1577704" y="1071991"/>
                          <a:pt x="1609464" y="1072843"/>
                          <a:pt x="1766711" y="1151466"/>
                        </a:cubicBezTo>
                        <a:cubicBezTo>
                          <a:pt x="1991925" y="1264073"/>
                          <a:pt x="2016636" y="1254706"/>
                          <a:pt x="2257777" y="1309511"/>
                        </a:cubicBezTo>
                        <a:cubicBezTo>
                          <a:pt x="2319866" y="1303866"/>
                          <a:pt x="2382503" y="1302557"/>
                          <a:pt x="2444044" y="1292577"/>
                        </a:cubicBezTo>
                        <a:cubicBezTo>
                          <a:pt x="2555424" y="1274515"/>
                          <a:pt x="2439757" y="1275644"/>
                          <a:pt x="2472266" y="1275644"/>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5D780EEF-387B-101F-EFB7-0B9CBF5384BD}"/>
              </a:ext>
            </a:extLst>
          </p:cNvPr>
          <p:cNvPicPr>
            <a:picLocks noChangeAspect="1"/>
          </p:cNvPicPr>
          <p:nvPr/>
        </p:nvPicPr>
        <p:blipFill>
          <a:blip r:embed="rId19"/>
          <a:srcRect l="-1051" t="20060" r="49777" b="51974"/>
          <a:stretch/>
        </p:blipFill>
        <p:spPr>
          <a:xfrm>
            <a:off x="8602894" y="3272243"/>
            <a:ext cx="2666340" cy="1330522"/>
          </a:xfrm>
          <a:prstGeom prst="rect">
            <a:avLst/>
          </a:prstGeom>
        </p:spPr>
      </p:pic>
      <p:cxnSp>
        <p:nvCxnSpPr>
          <p:cNvPr id="81" name="Connector: Curved 80">
            <a:extLst>
              <a:ext uri="{FF2B5EF4-FFF2-40B4-BE49-F238E27FC236}">
                <a16:creationId xmlns:a16="http://schemas.microsoft.com/office/drawing/2014/main" id="{B4EEEF7E-79C3-5D2F-3440-24A841E95A73}"/>
              </a:ext>
            </a:extLst>
          </p:cNvPr>
          <p:cNvCxnSpPr>
            <a:cxnSpLocks/>
          </p:cNvCxnSpPr>
          <p:nvPr/>
        </p:nvCxnSpPr>
        <p:spPr>
          <a:xfrm flipV="1">
            <a:off x="10002633" y="4008534"/>
            <a:ext cx="710066" cy="230634"/>
          </a:xfrm>
          <a:prstGeom prst="curvedConnector3">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Connector: Curved 81">
            <a:extLst>
              <a:ext uri="{FF2B5EF4-FFF2-40B4-BE49-F238E27FC236}">
                <a16:creationId xmlns:a16="http://schemas.microsoft.com/office/drawing/2014/main" id="{C556918B-800F-7178-0FAD-E04B97F5EAF3}"/>
              </a:ext>
            </a:extLst>
          </p:cNvPr>
          <p:cNvCxnSpPr>
            <a:cxnSpLocks/>
          </p:cNvCxnSpPr>
          <p:nvPr/>
        </p:nvCxnSpPr>
        <p:spPr>
          <a:xfrm>
            <a:off x="9936064" y="3945461"/>
            <a:ext cx="843204" cy="395632"/>
          </a:xfrm>
          <a:prstGeom prst="curvedConnector3">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84" name="Graphic 83" descr="Target outline">
            <a:extLst>
              <a:ext uri="{FF2B5EF4-FFF2-40B4-BE49-F238E27FC236}">
                <a16:creationId xmlns:a16="http://schemas.microsoft.com/office/drawing/2014/main" id="{A22F3466-F1F6-E40D-CB8A-D80C2AE7C7E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900466" y="3686077"/>
            <a:ext cx="914400" cy="914400"/>
          </a:xfrm>
          <a:prstGeom prst="rect">
            <a:avLst/>
          </a:prstGeom>
        </p:spPr>
      </p:pic>
      <p:sp>
        <p:nvSpPr>
          <p:cNvPr id="85" name="Freeform: Shape 84">
            <a:extLst>
              <a:ext uri="{FF2B5EF4-FFF2-40B4-BE49-F238E27FC236}">
                <a16:creationId xmlns:a16="http://schemas.microsoft.com/office/drawing/2014/main" id="{2B99EE0B-96DD-C585-A942-23B966D5EFC4}"/>
              </a:ext>
            </a:extLst>
          </p:cNvPr>
          <p:cNvSpPr/>
          <p:nvPr/>
        </p:nvSpPr>
        <p:spPr>
          <a:xfrm>
            <a:off x="4967111" y="510585"/>
            <a:ext cx="5475111" cy="522348"/>
          </a:xfrm>
          <a:custGeom>
            <a:avLst/>
            <a:gdLst>
              <a:gd name="connsiteX0" fmla="*/ 5475111 w 5475111"/>
              <a:gd name="connsiteY0" fmla="*/ 522348 h 522348"/>
              <a:gd name="connsiteX1" fmla="*/ 3318933 w 5475111"/>
              <a:gd name="connsiteY1" fmla="*/ 3059 h 522348"/>
              <a:gd name="connsiteX2" fmla="*/ 0 w 5475111"/>
              <a:gd name="connsiteY2" fmla="*/ 302215 h 522348"/>
            </a:gdLst>
            <a:ahLst/>
            <a:cxnLst>
              <a:cxn ang="0">
                <a:pos x="connsiteX0" y="connsiteY0"/>
              </a:cxn>
              <a:cxn ang="0">
                <a:pos x="connsiteX1" y="connsiteY1"/>
              </a:cxn>
              <a:cxn ang="0">
                <a:pos x="connsiteX2" y="connsiteY2"/>
              </a:cxn>
            </a:cxnLst>
            <a:rect l="l" t="t" r="r" b="b"/>
            <a:pathLst>
              <a:path w="5475111" h="522348">
                <a:moveTo>
                  <a:pt x="5475111" y="522348"/>
                </a:moveTo>
                <a:cubicBezTo>
                  <a:pt x="4853281" y="281048"/>
                  <a:pt x="4231451" y="39748"/>
                  <a:pt x="3318933" y="3059"/>
                </a:cubicBezTo>
                <a:cubicBezTo>
                  <a:pt x="2406414" y="-33630"/>
                  <a:pt x="603955" y="271171"/>
                  <a:pt x="0" y="30221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BC7F5756-27AA-2939-0423-0FBD9FF0E76F}"/>
              </a:ext>
            </a:extLst>
          </p:cNvPr>
          <p:cNvSpPr/>
          <p:nvPr/>
        </p:nvSpPr>
        <p:spPr>
          <a:xfrm>
            <a:off x="2043289" y="824089"/>
            <a:ext cx="3093155" cy="468489"/>
          </a:xfrm>
          <a:custGeom>
            <a:avLst/>
            <a:gdLst>
              <a:gd name="connsiteX0" fmla="*/ 3093155 w 3093155"/>
              <a:gd name="connsiteY0" fmla="*/ 468489 h 468489"/>
              <a:gd name="connsiteX1" fmla="*/ 1518355 w 3093155"/>
              <a:gd name="connsiteY1" fmla="*/ 141111 h 468489"/>
              <a:gd name="connsiteX2" fmla="*/ 0 w 3093155"/>
              <a:gd name="connsiteY2" fmla="*/ 0 h 468489"/>
            </a:gdLst>
            <a:ahLst/>
            <a:cxnLst>
              <a:cxn ang="0">
                <a:pos x="connsiteX0" y="connsiteY0"/>
              </a:cxn>
              <a:cxn ang="0">
                <a:pos x="connsiteX1" y="connsiteY1"/>
              </a:cxn>
              <a:cxn ang="0">
                <a:pos x="connsiteX2" y="connsiteY2"/>
              </a:cxn>
            </a:cxnLst>
            <a:rect l="l" t="t" r="r" b="b"/>
            <a:pathLst>
              <a:path w="3093155" h="468489">
                <a:moveTo>
                  <a:pt x="3093155" y="468489"/>
                </a:moveTo>
                <a:cubicBezTo>
                  <a:pt x="2563518" y="343840"/>
                  <a:pt x="2033881" y="219192"/>
                  <a:pt x="1518355" y="141111"/>
                </a:cubicBezTo>
                <a:cubicBezTo>
                  <a:pt x="1002829" y="63029"/>
                  <a:pt x="398874" y="78081"/>
                  <a:pt x="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22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F156-86D1-B864-7980-46C3C07A6754}"/>
              </a:ext>
            </a:extLst>
          </p:cNvPr>
          <p:cNvSpPr>
            <a:spLocks noGrp="1"/>
          </p:cNvSpPr>
          <p:nvPr>
            <p:ph type="title"/>
          </p:nvPr>
        </p:nvSpPr>
        <p:spPr/>
        <p:txBody>
          <a:bodyPr/>
          <a:lstStyle/>
          <a:p>
            <a:r>
              <a:rPr lang="en-US" dirty="0"/>
              <a:t>Long-term Research Plan</a:t>
            </a:r>
          </a:p>
        </p:txBody>
      </p:sp>
      <p:sp>
        <p:nvSpPr>
          <p:cNvPr id="3" name="Content Placeholder 2">
            <a:extLst>
              <a:ext uri="{FF2B5EF4-FFF2-40B4-BE49-F238E27FC236}">
                <a16:creationId xmlns:a16="http://schemas.microsoft.com/office/drawing/2014/main" id="{66A29A69-0A94-C527-89F9-BCD2AF004D40}"/>
              </a:ext>
            </a:extLst>
          </p:cNvPr>
          <p:cNvSpPr>
            <a:spLocks noGrp="1"/>
          </p:cNvSpPr>
          <p:nvPr>
            <p:ph idx="1"/>
          </p:nvPr>
        </p:nvSpPr>
        <p:spPr/>
        <p:txBody>
          <a:bodyPr/>
          <a:lstStyle/>
          <a:p>
            <a:pPr marL="514350" indent="-514350">
              <a:buFont typeface="+mj-lt"/>
              <a:buAutoNum type="arabicPeriod"/>
            </a:pPr>
            <a:r>
              <a:rPr lang="en-US" dirty="0"/>
              <a:t>Math modeling proof-of-concept paper</a:t>
            </a:r>
          </a:p>
          <a:p>
            <a:pPr marL="971550" lvl="1" indent="-514350">
              <a:buFont typeface="+mj-lt"/>
              <a:buAutoNum type="arabicPeriod"/>
            </a:pPr>
            <a:r>
              <a:rPr lang="en-US" dirty="0"/>
              <a:t>Ballpark estimates of rates and probabilities</a:t>
            </a:r>
          </a:p>
          <a:p>
            <a:pPr marL="971550" lvl="1" indent="-514350">
              <a:buFont typeface="+mj-lt"/>
              <a:buAutoNum type="arabicPeriod"/>
            </a:pPr>
            <a:r>
              <a:rPr lang="en-US" dirty="0"/>
              <a:t>Personal communication</a:t>
            </a:r>
          </a:p>
          <a:p>
            <a:pPr marL="514350" indent="-514350">
              <a:buFont typeface="+mj-lt"/>
              <a:buAutoNum type="arabicPeriod"/>
            </a:pPr>
            <a:r>
              <a:rPr lang="en-US" dirty="0"/>
              <a:t>Perspective on why we need more reliable data on blood-feeding durations and disruption probabilities</a:t>
            </a:r>
          </a:p>
          <a:p>
            <a:pPr marL="971550" lvl="1" indent="-514350">
              <a:buFont typeface="+mj-lt"/>
              <a:buAutoNum type="arabicPeriod"/>
            </a:pPr>
            <a:r>
              <a:rPr lang="en-US" dirty="0"/>
              <a:t>Preliminary data</a:t>
            </a:r>
          </a:p>
          <a:p>
            <a:pPr marL="514350" indent="-514350">
              <a:buFont typeface="+mj-lt"/>
              <a:buAutoNum type="arabicPeriod"/>
            </a:pPr>
            <a:r>
              <a:rPr lang="en-US" dirty="0"/>
              <a:t>Much more applied and accurately parameterized modelling</a:t>
            </a:r>
          </a:p>
          <a:p>
            <a:pPr marL="971550" lvl="1" indent="-514350">
              <a:buFont typeface="+mj-lt"/>
              <a:buAutoNum type="arabicPeriod"/>
            </a:pPr>
            <a:r>
              <a:rPr lang="en-US" dirty="0"/>
              <a:t>Ae. aegypti, Ae. albopictus, and </a:t>
            </a:r>
            <a:r>
              <a:rPr lang="en-US" dirty="0" err="1"/>
              <a:t>Cx</a:t>
            </a:r>
            <a:r>
              <a:rPr lang="en-US" dirty="0"/>
              <a:t>. </a:t>
            </a:r>
            <a:r>
              <a:rPr lang="en-US" dirty="0" err="1"/>
              <a:t>quinquefasciatus</a:t>
            </a:r>
            <a:endParaRPr lang="en-US" dirty="0"/>
          </a:p>
          <a:p>
            <a:pPr marL="971550" lvl="1" indent="-514350">
              <a:buFont typeface="+mj-lt"/>
              <a:buAutoNum type="arabicPeriod"/>
            </a:pPr>
            <a:r>
              <a:rPr lang="en-US" dirty="0"/>
              <a:t>Compare pathogens using existing data</a:t>
            </a:r>
          </a:p>
          <a:p>
            <a:pPr marL="1428750" lvl="2" indent="-514350">
              <a:buFont typeface="+mj-lt"/>
              <a:buAutoNum type="arabicPeriod"/>
            </a:pPr>
            <a:r>
              <a:rPr lang="en-US" dirty="0"/>
              <a:t>Potential to use Zika</a:t>
            </a:r>
          </a:p>
        </p:txBody>
      </p:sp>
    </p:spTree>
    <p:extLst>
      <p:ext uri="{BB962C8B-B14F-4D97-AF65-F5344CB8AC3E}">
        <p14:creationId xmlns:p14="http://schemas.microsoft.com/office/powerpoint/2010/main" val="2185973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 / Host-seeking </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stCxn id="25" idx="0"/>
            <a:endCxn id="6" idx="2"/>
          </p:cNvCxnSpPr>
          <p:nvPr/>
        </p:nvCxnSpPr>
        <p:spPr>
          <a:xfrm flipV="1">
            <a:off x="734495" y="4408088"/>
            <a:ext cx="20081" cy="1339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1641395"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endParaRPr lang="en-US" sz="1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Sugar-feeding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6838259" y="2614724"/>
            <a:ext cx="1664045" cy="584775"/>
          </a:xfrm>
          <a:prstGeom prst="rect">
            <a:avLst/>
          </a:prstGeom>
          <a:noFill/>
        </p:spPr>
        <p:txBody>
          <a:bodyPr wrap="none" rtlCol="0">
            <a:spAutoFit/>
          </a:bodyPr>
          <a:lstStyle/>
          <a:p>
            <a:pPr algn="ctr"/>
            <a:r>
              <a:rPr lang="en-US" sz="1600" i="1" dirty="0"/>
              <a:t>Average duration</a:t>
            </a:r>
          </a:p>
          <a:p>
            <a:pPr algn="ctr"/>
            <a:r>
              <a:rPr lang="en-US" sz="1600" i="1" dirty="0"/>
              <a:t>&lt; 5 minutes total</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i="1" dirty="0"/>
              <a:t>Average duration</a:t>
            </a:r>
          </a:p>
          <a:p>
            <a:pPr algn="ctr"/>
            <a:r>
              <a:rPr lang="en-US" sz="1600" i="1" dirty="0"/>
              <a:t>2 – 3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100636" y="-55359"/>
            <a:ext cx="3082318" cy="830997"/>
          </a:xfrm>
          <a:prstGeom prst="rect">
            <a:avLst/>
          </a:prstGeom>
          <a:noFill/>
        </p:spPr>
        <p:txBody>
          <a:bodyPr wrap="none" rtlCol="0">
            <a:spAutoFit/>
          </a:bodyPr>
          <a:lstStyle/>
          <a:p>
            <a:pPr algn="ctr"/>
            <a:r>
              <a:rPr lang="en-US" sz="1600" i="1" dirty="0"/>
              <a:t>Average duration</a:t>
            </a:r>
          </a:p>
          <a:p>
            <a:pPr algn="ctr"/>
            <a:r>
              <a:rPr lang="en-US" sz="1600" i="1" dirty="0"/>
              <a:t>Possibly zero, they only </a:t>
            </a:r>
          </a:p>
          <a:p>
            <a:pPr algn="ctr"/>
            <a:r>
              <a:rPr lang="en-US" sz="1600" i="1" dirty="0"/>
              <a:t>need sugar or water if they’re low</a:t>
            </a:r>
          </a:p>
        </p:txBody>
      </p:sp>
      <p:sp>
        <p:nvSpPr>
          <p:cNvPr id="91" name="TextBox 90">
            <a:extLst>
              <a:ext uri="{FF2B5EF4-FFF2-40B4-BE49-F238E27FC236}">
                <a16:creationId xmlns:a16="http://schemas.microsoft.com/office/drawing/2014/main" id="{332899AD-AE58-906F-68C1-33229D89CFC3}"/>
              </a:ext>
            </a:extLst>
          </p:cNvPr>
          <p:cNvSpPr txBox="1"/>
          <p:nvPr/>
        </p:nvSpPr>
        <p:spPr>
          <a:xfrm>
            <a:off x="764301" y="2887287"/>
            <a:ext cx="2233946" cy="584775"/>
          </a:xfrm>
          <a:prstGeom prst="rect">
            <a:avLst/>
          </a:prstGeom>
          <a:noFill/>
        </p:spPr>
        <p:txBody>
          <a:bodyPr wrap="none" rtlCol="0">
            <a:spAutoFit/>
          </a:bodyPr>
          <a:lstStyle/>
          <a:p>
            <a:pPr algn="ctr"/>
            <a:r>
              <a:rPr lang="en-US" sz="1600" i="1" dirty="0"/>
              <a:t>Average duration</a:t>
            </a:r>
          </a:p>
          <a:p>
            <a:pPr algn="ctr"/>
            <a:r>
              <a:rPr lang="en-US" sz="1600" dirty="0"/>
              <a:t>Possibly instantaneous</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Resting / Digesting / Egg development / Oviposition site searching</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i="1" dirty="0"/>
              <a:t>Average duration</a:t>
            </a:r>
            <a:br>
              <a:rPr lang="en-US" sz="1600" i="1" dirty="0"/>
            </a:br>
            <a:r>
              <a:rPr lang="en-US" sz="1600" i="1" dirty="0"/>
              <a:t>2 – 3 days</a:t>
            </a:r>
          </a:p>
        </p:txBody>
      </p:sp>
      <p:sp>
        <p:nvSpPr>
          <p:cNvPr id="113" name="TextBox 112">
            <a:extLst>
              <a:ext uri="{FF2B5EF4-FFF2-40B4-BE49-F238E27FC236}">
                <a16:creationId xmlns:a16="http://schemas.microsoft.com/office/drawing/2014/main" id="{02B4A5BF-0BF8-DC75-B83D-1B4331E85448}"/>
              </a:ext>
            </a:extLst>
          </p:cNvPr>
          <p:cNvSpPr txBox="1"/>
          <p:nvPr/>
        </p:nvSpPr>
        <p:spPr>
          <a:xfrm>
            <a:off x="937799" y="4845891"/>
            <a:ext cx="2938625" cy="584775"/>
          </a:xfrm>
          <a:prstGeom prst="rect">
            <a:avLst/>
          </a:prstGeom>
          <a:noFill/>
        </p:spPr>
        <p:txBody>
          <a:bodyPr wrap="none" rtlCol="0">
            <a:spAutoFit/>
          </a:bodyPr>
          <a:lstStyle/>
          <a:p>
            <a:pPr algn="ctr"/>
            <a:r>
              <a:rPr lang="en-US" sz="1600" i="1" dirty="0"/>
              <a:t>Average duration</a:t>
            </a:r>
          </a:p>
          <a:p>
            <a:pPr algn="ctr"/>
            <a:r>
              <a:rPr lang="en-US" sz="1600" i="1" dirty="0"/>
              <a:t>Development from Egg </a:t>
            </a:r>
            <a:r>
              <a:rPr lang="en-US" sz="1600" i="1" dirty="0">
                <a:sym typeface="Wingdings" panose="05000000000000000000" pitchFamily="2" charset="2"/>
              </a:rPr>
              <a:t> Adult</a:t>
            </a:r>
            <a:endParaRPr lang="en-US" sz="1600" i="1" dirty="0"/>
          </a:p>
        </p:txBody>
      </p:sp>
      <p:sp>
        <p:nvSpPr>
          <p:cNvPr id="3" name="TextBox 2">
            <a:extLst>
              <a:ext uri="{FF2B5EF4-FFF2-40B4-BE49-F238E27FC236}">
                <a16:creationId xmlns:a16="http://schemas.microsoft.com/office/drawing/2014/main" id="{D55BCE89-A9F7-A0D7-D35C-79D0B120E3D1}"/>
              </a:ext>
            </a:extLst>
          </p:cNvPr>
          <p:cNvSpPr txBox="1"/>
          <p:nvPr/>
        </p:nvSpPr>
        <p:spPr>
          <a:xfrm>
            <a:off x="1508110" y="5908134"/>
            <a:ext cx="2475678" cy="461665"/>
          </a:xfrm>
          <a:prstGeom prst="rect">
            <a:avLst/>
          </a:prstGeom>
          <a:noFill/>
        </p:spPr>
        <p:txBody>
          <a:bodyPr wrap="none" rtlCol="0">
            <a:spAutoFit/>
          </a:bodyPr>
          <a:lstStyle/>
          <a:p>
            <a:r>
              <a:rPr lang="en-US" sz="1200" dirty="0"/>
              <a:t>2-3 days before first host-seeking</a:t>
            </a:r>
          </a:p>
          <a:p>
            <a:r>
              <a:rPr lang="en-US" sz="1200" dirty="0"/>
              <a:t>Includes mating and sugar-feeding</a:t>
            </a:r>
          </a:p>
        </p:txBody>
      </p:sp>
      <p:cxnSp>
        <p:nvCxnSpPr>
          <p:cNvPr id="11" name="Connector: Elbow 13">
            <a:extLst>
              <a:ext uri="{FF2B5EF4-FFF2-40B4-BE49-F238E27FC236}">
                <a16:creationId xmlns:a16="http://schemas.microsoft.com/office/drawing/2014/main" id="{82BF62A3-438B-AAB3-06DD-960A727D2504}"/>
              </a:ext>
            </a:extLst>
          </p:cNvPr>
          <p:cNvCxnSpPr>
            <a:cxnSpLocks/>
            <a:stCxn id="79" idx="1"/>
          </p:cNvCxnSpPr>
          <p:nvPr/>
        </p:nvCxnSpPr>
        <p:spPr>
          <a:xfrm flipH="1" flipV="1">
            <a:off x="3761608" y="2907111"/>
            <a:ext cx="307665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13">
            <a:extLst>
              <a:ext uri="{FF2B5EF4-FFF2-40B4-BE49-F238E27FC236}">
                <a16:creationId xmlns:a16="http://schemas.microsoft.com/office/drawing/2014/main" id="{EAF5E2AB-0F3F-C1BC-3A8A-580408C24F09}"/>
              </a:ext>
            </a:extLst>
          </p:cNvPr>
          <p:cNvCxnSpPr>
            <a:cxnSpLocks/>
            <a:stCxn id="79" idx="3"/>
          </p:cNvCxnSpPr>
          <p:nvPr/>
        </p:nvCxnSpPr>
        <p:spPr>
          <a:xfrm>
            <a:off x="8502304" y="2907112"/>
            <a:ext cx="335349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65DDB8-4254-88F4-EFF4-351C45BC92ED}"/>
              </a:ext>
            </a:extLst>
          </p:cNvPr>
          <p:cNvSpPr txBox="1"/>
          <p:nvPr/>
        </p:nvSpPr>
        <p:spPr>
          <a:xfrm>
            <a:off x="5087870" y="5192316"/>
            <a:ext cx="3639651" cy="923330"/>
          </a:xfrm>
          <a:prstGeom prst="rect">
            <a:avLst/>
          </a:prstGeom>
          <a:noFill/>
        </p:spPr>
        <p:txBody>
          <a:bodyPr wrap="none" rtlCol="0">
            <a:spAutoFit/>
          </a:bodyPr>
          <a:lstStyle/>
          <a:p>
            <a:r>
              <a:rPr lang="en-US" u="sng" dirty="0"/>
              <a:t>References</a:t>
            </a:r>
            <a:r>
              <a:rPr lang="en-US" dirty="0"/>
              <a:t>:</a:t>
            </a:r>
          </a:p>
          <a:p>
            <a:r>
              <a:rPr lang="en-US" dirty="0" err="1"/>
              <a:t>Tuno</a:t>
            </a:r>
            <a:r>
              <a:rPr lang="en-US" dirty="0"/>
              <a:t> Nobuko – defensiveness</a:t>
            </a:r>
          </a:p>
          <a:p>
            <a:r>
              <a:rPr lang="en-US" dirty="0"/>
              <a:t>Wynne…</a:t>
            </a:r>
            <a:r>
              <a:rPr lang="en-US" dirty="0" err="1"/>
              <a:t>Vinauger</a:t>
            </a:r>
            <a:r>
              <a:rPr lang="en-US" dirty="0"/>
              <a:t> – visual threats…</a:t>
            </a:r>
          </a:p>
        </p:txBody>
      </p:sp>
      <p:sp>
        <p:nvSpPr>
          <p:cNvPr id="30" name="TextBox 29">
            <a:extLst>
              <a:ext uri="{FF2B5EF4-FFF2-40B4-BE49-F238E27FC236}">
                <a16:creationId xmlns:a16="http://schemas.microsoft.com/office/drawing/2014/main" id="{D971684F-520D-0498-3253-8B03CA2D8450}"/>
              </a:ext>
            </a:extLst>
          </p:cNvPr>
          <p:cNvSpPr txBox="1"/>
          <p:nvPr/>
        </p:nvSpPr>
        <p:spPr>
          <a:xfrm>
            <a:off x="1499913" y="1979762"/>
            <a:ext cx="2895280" cy="369332"/>
          </a:xfrm>
          <a:prstGeom prst="rect">
            <a:avLst/>
          </a:prstGeom>
          <a:noFill/>
        </p:spPr>
        <p:txBody>
          <a:bodyPr wrap="none" rtlCol="0">
            <a:spAutoFit/>
          </a:bodyPr>
          <a:lstStyle/>
          <a:p>
            <a:r>
              <a:rPr lang="en-US" u="sng" dirty="0" err="1"/>
              <a:t>Clement’s</a:t>
            </a:r>
            <a:r>
              <a:rPr lang="en-US" u="sng" dirty="0"/>
              <a:t> </a:t>
            </a:r>
            <a:r>
              <a:rPr lang="en-US" i="1" u="sng" dirty="0"/>
              <a:t>Aedes</a:t>
            </a:r>
            <a:r>
              <a:rPr lang="en-US" u="sng" dirty="0"/>
              <a:t> estimates</a:t>
            </a:r>
          </a:p>
        </p:txBody>
      </p:sp>
    </p:spTree>
    <p:extLst>
      <p:ext uri="{BB962C8B-B14F-4D97-AF65-F5344CB8AC3E}">
        <p14:creationId xmlns:p14="http://schemas.microsoft.com/office/powerpoint/2010/main" val="20254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4B8435E-589E-08DB-8909-E25F45F86F9C}"/>
              </a:ext>
            </a:extLst>
          </p:cNvPr>
          <p:cNvSpPr/>
          <p:nvPr/>
        </p:nvSpPr>
        <p:spPr>
          <a:xfrm>
            <a:off x="114496"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Questing</a:t>
            </a:r>
          </a:p>
        </p:txBody>
      </p:sp>
      <p:sp>
        <p:nvSpPr>
          <p:cNvPr id="7" name="Rectangle: Rounded Corners 6">
            <a:extLst>
              <a:ext uri="{FF2B5EF4-FFF2-40B4-BE49-F238E27FC236}">
                <a16:creationId xmlns:a16="http://schemas.microsoft.com/office/drawing/2014/main" id="{FF9EC5BB-9771-F74C-0EA0-EF2369E626DD}"/>
              </a:ext>
            </a:extLst>
          </p:cNvPr>
          <p:cNvSpPr/>
          <p:nvPr/>
        </p:nvSpPr>
        <p:spPr>
          <a:xfrm>
            <a:off x="3601545" y="3493688"/>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Landing</a:t>
            </a:r>
          </a:p>
        </p:txBody>
      </p:sp>
      <p:sp>
        <p:nvSpPr>
          <p:cNvPr id="8" name="Rectangle: Rounded Corners 7">
            <a:extLst>
              <a:ext uri="{FF2B5EF4-FFF2-40B4-BE49-F238E27FC236}">
                <a16:creationId xmlns:a16="http://schemas.microsoft.com/office/drawing/2014/main" id="{E265CA4E-DFCF-7A72-B5FE-4E29F2AD886B}"/>
              </a:ext>
            </a:extLst>
          </p:cNvPr>
          <p:cNvSpPr/>
          <p:nvPr/>
        </p:nvSpPr>
        <p:spPr>
          <a:xfrm>
            <a:off x="7088594" y="350656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Probing</a:t>
            </a:r>
          </a:p>
        </p:txBody>
      </p:sp>
      <p:sp>
        <p:nvSpPr>
          <p:cNvPr id="10" name="Rectangle: Rounded Corners 9">
            <a:extLst>
              <a:ext uri="{FF2B5EF4-FFF2-40B4-BE49-F238E27FC236}">
                <a16:creationId xmlns:a16="http://schemas.microsoft.com/office/drawing/2014/main" id="{BDBF9F7D-A26E-CEB1-9D0D-A0A998CFC024}"/>
              </a:ext>
            </a:extLst>
          </p:cNvPr>
          <p:cNvSpPr/>
          <p:nvPr/>
        </p:nvSpPr>
        <p:spPr>
          <a:xfrm>
            <a:off x="10575642" y="3500127"/>
            <a:ext cx="1280160" cy="914400"/>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Ingesting</a:t>
            </a:r>
          </a:p>
        </p:txBody>
      </p:sp>
      <p:cxnSp>
        <p:nvCxnSpPr>
          <p:cNvPr id="14" name="Connector: Elbow 13">
            <a:extLst>
              <a:ext uri="{FF2B5EF4-FFF2-40B4-BE49-F238E27FC236}">
                <a16:creationId xmlns:a16="http://schemas.microsoft.com/office/drawing/2014/main" id="{84A37D1E-777B-06DF-9E0D-2D8750F0EA92}"/>
              </a:ext>
            </a:extLst>
          </p:cNvPr>
          <p:cNvCxnSpPr>
            <a:cxnSpLocks/>
            <a:stCxn id="7" idx="3"/>
            <a:endCxn id="8" idx="1"/>
          </p:cNvCxnSpPr>
          <p:nvPr/>
        </p:nvCxnSpPr>
        <p:spPr>
          <a:xfrm>
            <a:off x="4881705" y="3950888"/>
            <a:ext cx="2206889" cy="128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7769A27-1B7A-E5A0-B57B-4738F858722D}"/>
              </a:ext>
            </a:extLst>
          </p:cNvPr>
          <p:cNvCxnSpPr>
            <a:cxnSpLocks/>
            <a:stCxn id="6" idx="3"/>
            <a:endCxn id="7" idx="1"/>
          </p:cNvCxnSpPr>
          <p:nvPr/>
        </p:nvCxnSpPr>
        <p:spPr>
          <a:xfrm>
            <a:off x="1394656" y="3950888"/>
            <a:ext cx="220688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4589DFF-79D3-7E99-82CA-3D2F3C66CE9F}"/>
              </a:ext>
            </a:extLst>
          </p:cNvPr>
          <p:cNvCxnSpPr>
            <a:cxnSpLocks/>
            <a:stCxn id="8" idx="3"/>
            <a:endCxn id="10" idx="1"/>
          </p:cNvCxnSpPr>
          <p:nvPr/>
        </p:nvCxnSpPr>
        <p:spPr>
          <a:xfrm flipV="1">
            <a:off x="8368754" y="3957327"/>
            <a:ext cx="2206888" cy="6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B1927C-0791-33C1-B087-59B02DFB9C38}"/>
              </a:ext>
            </a:extLst>
          </p:cNvPr>
          <p:cNvCxnSpPr>
            <a:cxnSpLocks/>
            <a:endCxn id="6" idx="2"/>
          </p:cNvCxnSpPr>
          <p:nvPr/>
        </p:nvCxnSpPr>
        <p:spPr>
          <a:xfrm flipV="1">
            <a:off x="752778" y="4408088"/>
            <a:ext cx="1798" cy="125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C5574E-F3DB-7D3F-994F-3EFE89EFBD2D}"/>
              </a:ext>
            </a:extLst>
          </p:cNvPr>
          <p:cNvSpPr txBox="1"/>
          <p:nvPr/>
        </p:nvSpPr>
        <p:spPr>
          <a:xfrm>
            <a:off x="-86203" y="5747412"/>
            <a:ext cx="459380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Newly-emerged mosquitoes </a:t>
            </a:r>
          </a:p>
          <a:p>
            <a:r>
              <a:rPr lang="en-US" sz="1600" dirty="0">
                <a:latin typeface="Arial" panose="020B0604020202020204" pitchFamily="34" charset="0"/>
                <a:cs typeface="Arial" panose="020B0604020202020204" pitchFamily="34" charset="0"/>
              </a:rPr>
              <a:t>2 days to 2 weeks development period from egg to adult</a:t>
            </a:r>
          </a:p>
        </p:txBody>
      </p:sp>
      <p:grpSp>
        <p:nvGrpSpPr>
          <p:cNvPr id="2" name="Group 1">
            <a:extLst>
              <a:ext uri="{FF2B5EF4-FFF2-40B4-BE49-F238E27FC236}">
                <a16:creationId xmlns:a16="http://schemas.microsoft.com/office/drawing/2014/main" id="{46B3E0CF-3E91-59F1-3583-978B024D3A25}"/>
              </a:ext>
            </a:extLst>
          </p:cNvPr>
          <p:cNvGrpSpPr/>
          <p:nvPr/>
        </p:nvGrpSpPr>
        <p:grpSpPr>
          <a:xfrm>
            <a:off x="4603635" y="754974"/>
            <a:ext cx="1280160" cy="914400"/>
            <a:chOff x="5694143" y="2097021"/>
            <a:chExt cx="1755229" cy="1145629"/>
          </a:xfrm>
        </p:grpSpPr>
        <p:sp>
          <p:nvSpPr>
            <p:cNvPr id="4" name="Rectangle: Rounded Corners 3">
              <a:extLst>
                <a:ext uri="{FF2B5EF4-FFF2-40B4-BE49-F238E27FC236}">
                  <a16:creationId xmlns:a16="http://schemas.microsoft.com/office/drawing/2014/main" id="{59784DD7-4FE6-8E66-7113-3CB0AE061230}"/>
                </a:ext>
              </a:extLst>
            </p:cNvPr>
            <p:cNvSpPr/>
            <p:nvPr/>
          </p:nvSpPr>
          <p:spPr>
            <a:xfrm>
              <a:off x="5694144" y="2097022"/>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Egg-laying</a:t>
              </a:r>
            </a:p>
          </p:txBody>
        </p:sp>
        <p:sp>
          <p:nvSpPr>
            <p:cNvPr id="5" name="Oval 4">
              <a:extLst>
                <a:ext uri="{FF2B5EF4-FFF2-40B4-BE49-F238E27FC236}">
                  <a16:creationId xmlns:a16="http://schemas.microsoft.com/office/drawing/2014/main" id="{3EAC7FEC-7919-3A70-64C6-C7AB51682334}"/>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D91F7F-0DE4-37DB-16C2-8FAA1E26CE2C}"/>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C77C803-65C2-D0E6-B124-BFE9182DDFAF}"/>
              </a:ext>
            </a:extLst>
          </p:cNvPr>
          <p:cNvGrpSpPr/>
          <p:nvPr/>
        </p:nvGrpSpPr>
        <p:grpSpPr>
          <a:xfrm>
            <a:off x="112698" y="744749"/>
            <a:ext cx="1280160" cy="914400"/>
            <a:chOff x="613385" y="357584"/>
            <a:chExt cx="1755228" cy="1145628"/>
          </a:xfrm>
        </p:grpSpPr>
        <p:sp>
          <p:nvSpPr>
            <p:cNvPr id="13" name="Rectangle: Rounded Corners 12">
              <a:extLst>
                <a:ext uri="{FF2B5EF4-FFF2-40B4-BE49-F238E27FC236}">
                  <a16:creationId xmlns:a16="http://schemas.microsoft.com/office/drawing/2014/main" id="{B30AE8F5-FC1B-8A64-A320-628BA94254FF}"/>
                </a:ext>
              </a:extLst>
            </p:cNvPr>
            <p:cNvSpPr/>
            <p:nvPr/>
          </p:nvSpPr>
          <p:spPr>
            <a:xfrm>
              <a:off x="613385" y="35758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a:t>
              </a:r>
            </a:p>
          </p:txBody>
        </p:sp>
        <p:sp>
          <p:nvSpPr>
            <p:cNvPr id="16" name="Oval 15">
              <a:extLst>
                <a:ext uri="{FF2B5EF4-FFF2-40B4-BE49-F238E27FC236}">
                  <a16:creationId xmlns:a16="http://schemas.microsoft.com/office/drawing/2014/main" id="{B0DF685A-A76B-8348-8037-592F27C69216}"/>
                </a:ext>
              </a:extLst>
            </p:cNvPr>
            <p:cNvSpPr/>
            <p:nvPr/>
          </p:nvSpPr>
          <p:spPr>
            <a:xfrm>
              <a:off x="681123" y="371584"/>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AA71BE-546C-C8DE-D620-515D30F091F5}"/>
                </a:ext>
              </a:extLst>
            </p:cNvPr>
            <p:cNvSpPr/>
            <p:nvPr/>
          </p:nvSpPr>
          <p:spPr>
            <a:xfrm>
              <a:off x="2074884" y="1194827"/>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D4A96E40-04CD-80A8-AF8A-D013B990DD65}"/>
              </a:ext>
            </a:extLst>
          </p:cNvPr>
          <p:cNvCxnSpPr>
            <a:cxnSpLocks/>
            <a:stCxn id="4" idx="1"/>
            <a:endCxn id="13" idx="3"/>
          </p:cNvCxnSpPr>
          <p:nvPr/>
        </p:nvCxnSpPr>
        <p:spPr>
          <a:xfrm flipH="1" flipV="1">
            <a:off x="1392858" y="1201949"/>
            <a:ext cx="3210778" cy="10226"/>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33CD090-6F4E-932A-BFEB-F2B51F1FC539}"/>
              </a:ext>
            </a:extLst>
          </p:cNvPr>
          <p:cNvCxnSpPr>
            <a:cxnSpLocks/>
            <a:stCxn id="13" idx="2"/>
            <a:endCxn id="6" idx="0"/>
          </p:cNvCxnSpPr>
          <p:nvPr/>
        </p:nvCxnSpPr>
        <p:spPr>
          <a:xfrm>
            <a:off x="752778" y="1659149"/>
            <a:ext cx="1798" cy="1834539"/>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6D75583-4B47-F515-DAC5-E58EE1A97D19}"/>
              </a:ext>
            </a:extLst>
          </p:cNvPr>
          <p:cNvCxnSpPr>
            <a:cxnSpLocks/>
            <a:stCxn id="10" idx="3"/>
            <a:endCxn id="96" idx="3"/>
          </p:cNvCxnSpPr>
          <p:nvPr/>
        </p:nvCxnSpPr>
        <p:spPr>
          <a:xfrm flipH="1" flipV="1">
            <a:off x="10098616" y="1198821"/>
            <a:ext cx="1757186" cy="2758506"/>
          </a:xfrm>
          <a:prstGeom prst="bentConnector3">
            <a:avLst>
              <a:gd name="adj1" fmla="val -130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653E0E3-068B-D1B3-6B60-BCE25B96AE28}"/>
              </a:ext>
            </a:extLst>
          </p:cNvPr>
          <p:cNvSpPr txBox="1"/>
          <p:nvPr/>
        </p:nvSpPr>
        <p:spPr>
          <a:xfrm>
            <a:off x="3397527" y="2880269"/>
            <a:ext cx="1664045" cy="584775"/>
          </a:xfrm>
          <a:prstGeom prst="rect">
            <a:avLst/>
          </a:prstGeom>
          <a:noFill/>
        </p:spPr>
        <p:txBody>
          <a:bodyPr wrap="none" rtlCol="0">
            <a:spAutoFit/>
          </a:bodyPr>
          <a:lstStyle/>
          <a:p>
            <a:pPr algn="ctr"/>
            <a:r>
              <a:rPr lang="en-US" sz="1600" dirty="0"/>
              <a:t>Average duration</a:t>
            </a:r>
          </a:p>
          <a:p>
            <a:pPr algn="ctr"/>
            <a:r>
              <a:rPr lang="en-US" sz="1600" dirty="0"/>
              <a:t>&lt; 10 minutes</a:t>
            </a:r>
          </a:p>
        </p:txBody>
      </p:sp>
      <p:sp>
        <p:nvSpPr>
          <p:cNvPr id="86" name="TextBox 85">
            <a:extLst>
              <a:ext uri="{FF2B5EF4-FFF2-40B4-BE49-F238E27FC236}">
                <a16:creationId xmlns:a16="http://schemas.microsoft.com/office/drawing/2014/main" id="{54D7CDA4-1462-429F-1B24-6F0FA11567DD}"/>
              </a:ext>
            </a:extLst>
          </p:cNvPr>
          <p:cNvSpPr txBox="1"/>
          <p:nvPr/>
        </p:nvSpPr>
        <p:spPr>
          <a:xfrm>
            <a:off x="6872500" y="2828794"/>
            <a:ext cx="1664045" cy="584775"/>
          </a:xfrm>
          <a:prstGeom prst="rect">
            <a:avLst/>
          </a:prstGeom>
          <a:noFill/>
        </p:spPr>
        <p:txBody>
          <a:bodyPr wrap="none" rtlCol="0">
            <a:spAutoFit/>
          </a:bodyPr>
          <a:lstStyle/>
          <a:p>
            <a:pPr algn="ctr"/>
            <a:r>
              <a:rPr lang="en-US" sz="1600" dirty="0"/>
              <a:t>Average duration</a:t>
            </a:r>
          </a:p>
          <a:p>
            <a:pPr algn="ctr"/>
            <a:r>
              <a:rPr lang="en-US" sz="1600" dirty="0"/>
              <a:t>&lt; 2 minutes</a:t>
            </a:r>
          </a:p>
        </p:txBody>
      </p:sp>
      <p:sp>
        <p:nvSpPr>
          <p:cNvPr id="87" name="TextBox 86">
            <a:extLst>
              <a:ext uri="{FF2B5EF4-FFF2-40B4-BE49-F238E27FC236}">
                <a16:creationId xmlns:a16="http://schemas.microsoft.com/office/drawing/2014/main" id="{5A127431-7300-0ED5-952F-751286A12648}"/>
              </a:ext>
            </a:extLst>
          </p:cNvPr>
          <p:cNvSpPr txBox="1"/>
          <p:nvPr/>
        </p:nvSpPr>
        <p:spPr>
          <a:xfrm>
            <a:off x="10098616" y="2808751"/>
            <a:ext cx="1664045" cy="584775"/>
          </a:xfrm>
          <a:prstGeom prst="rect">
            <a:avLst/>
          </a:prstGeom>
          <a:noFill/>
        </p:spPr>
        <p:txBody>
          <a:bodyPr wrap="none" rtlCol="0">
            <a:spAutoFit/>
          </a:bodyPr>
          <a:lstStyle/>
          <a:p>
            <a:pPr algn="ctr"/>
            <a:r>
              <a:rPr lang="en-US" sz="1600" dirty="0"/>
              <a:t>Average duration</a:t>
            </a:r>
          </a:p>
          <a:p>
            <a:pPr algn="ctr"/>
            <a:r>
              <a:rPr lang="en-US" sz="1600" dirty="0"/>
              <a:t>&lt; 1 minute</a:t>
            </a:r>
          </a:p>
        </p:txBody>
      </p:sp>
      <p:sp>
        <p:nvSpPr>
          <p:cNvPr id="88" name="TextBox 87">
            <a:extLst>
              <a:ext uri="{FF2B5EF4-FFF2-40B4-BE49-F238E27FC236}">
                <a16:creationId xmlns:a16="http://schemas.microsoft.com/office/drawing/2014/main" id="{12E81742-6B99-4D5D-57A6-2ECC1B24A226}"/>
              </a:ext>
            </a:extLst>
          </p:cNvPr>
          <p:cNvSpPr txBox="1"/>
          <p:nvPr/>
        </p:nvSpPr>
        <p:spPr>
          <a:xfrm>
            <a:off x="8368754" y="-7968"/>
            <a:ext cx="1664045" cy="584775"/>
          </a:xfrm>
          <a:prstGeom prst="rect">
            <a:avLst/>
          </a:prstGeom>
          <a:noFill/>
        </p:spPr>
        <p:txBody>
          <a:bodyPr wrap="none" rtlCol="0">
            <a:spAutoFit/>
          </a:bodyPr>
          <a:lstStyle/>
          <a:p>
            <a:pPr algn="ctr"/>
            <a:r>
              <a:rPr lang="en-US" sz="1600" dirty="0"/>
              <a:t>Average duration</a:t>
            </a:r>
          </a:p>
          <a:p>
            <a:pPr algn="ctr"/>
            <a:r>
              <a:rPr lang="en-US" sz="1600" dirty="0"/>
              <a:t>2 days</a:t>
            </a:r>
          </a:p>
        </p:txBody>
      </p:sp>
      <p:sp>
        <p:nvSpPr>
          <p:cNvPr id="90" name="TextBox 89">
            <a:extLst>
              <a:ext uri="{FF2B5EF4-FFF2-40B4-BE49-F238E27FC236}">
                <a16:creationId xmlns:a16="http://schemas.microsoft.com/office/drawing/2014/main" id="{BC8E3A4C-9352-F576-5B90-83E00F71E492}"/>
              </a:ext>
            </a:extLst>
          </p:cNvPr>
          <p:cNvSpPr txBox="1"/>
          <p:nvPr/>
        </p:nvSpPr>
        <p:spPr>
          <a:xfrm>
            <a:off x="-6227" y="-4839"/>
            <a:ext cx="1664045" cy="584775"/>
          </a:xfrm>
          <a:prstGeom prst="rect">
            <a:avLst/>
          </a:prstGeom>
          <a:noFill/>
        </p:spPr>
        <p:txBody>
          <a:bodyPr wrap="none" rtlCol="0">
            <a:spAutoFit/>
          </a:bodyPr>
          <a:lstStyle/>
          <a:p>
            <a:pPr algn="ctr"/>
            <a:r>
              <a:rPr lang="en-US" sz="1600" dirty="0"/>
              <a:t>Average duration</a:t>
            </a:r>
          </a:p>
          <a:p>
            <a:pPr algn="ctr"/>
            <a:r>
              <a:rPr lang="en-US" sz="1600" dirty="0"/>
              <a:t>2 – 5 days</a:t>
            </a:r>
          </a:p>
        </p:txBody>
      </p:sp>
      <p:sp>
        <p:nvSpPr>
          <p:cNvPr id="91" name="TextBox 90">
            <a:extLst>
              <a:ext uri="{FF2B5EF4-FFF2-40B4-BE49-F238E27FC236}">
                <a16:creationId xmlns:a16="http://schemas.microsoft.com/office/drawing/2014/main" id="{332899AD-AE58-906F-68C1-33229D89CFC3}"/>
              </a:ext>
            </a:extLst>
          </p:cNvPr>
          <p:cNvSpPr txBox="1"/>
          <p:nvPr/>
        </p:nvSpPr>
        <p:spPr>
          <a:xfrm>
            <a:off x="868551" y="2920977"/>
            <a:ext cx="1664045" cy="584775"/>
          </a:xfrm>
          <a:prstGeom prst="rect">
            <a:avLst/>
          </a:prstGeom>
          <a:noFill/>
        </p:spPr>
        <p:txBody>
          <a:bodyPr wrap="none" rtlCol="0">
            <a:spAutoFit/>
          </a:bodyPr>
          <a:lstStyle/>
          <a:p>
            <a:pPr algn="ctr"/>
            <a:r>
              <a:rPr lang="en-US" sz="1600" dirty="0"/>
              <a:t>Average duration</a:t>
            </a:r>
          </a:p>
          <a:p>
            <a:pPr algn="ctr"/>
            <a:r>
              <a:rPr lang="en-US" sz="1600" dirty="0"/>
              <a:t>8 hours – 1 day</a:t>
            </a:r>
          </a:p>
        </p:txBody>
      </p:sp>
      <p:grpSp>
        <p:nvGrpSpPr>
          <p:cNvPr id="95" name="Group 94">
            <a:extLst>
              <a:ext uri="{FF2B5EF4-FFF2-40B4-BE49-F238E27FC236}">
                <a16:creationId xmlns:a16="http://schemas.microsoft.com/office/drawing/2014/main" id="{1E06E042-DBAE-A5AF-FC3D-8DD35FFECDD0}"/>
              </a:ext>
            </a:extLst>
          </p:cNvPr>
          <p:cNvGrpSpPr/>
          <p:nvPr/>
        </p:nvGrpSpPr>
        <p:grpSpPr>
          <a:xfrm>
            <a:off x="8452696" y="741620"/>
            <a:ext cx="1645920" cy="914400"/>
            <a:chOff x="5694143" y="2097021"/>
            <a:chExt cx="2256725" cy="1145629"/>
          </a:xfrm>
        </p:grpSpPr>
        <p:sp>
          <p:nvSpPr>
            <p:cNvPr id="96" name="Rectangle: Rounded Corners 95">
              <a:extLst>
                <a:ext uri="{FF2B5EF4-FFF2-40B4-BE49-F238E27FC236}">
                  <a16:creationId xmlns:a16="http://schemas.microsoft.com/office/drawing/2014/main" id="{3C5F6BDB-FDFE-A49D-1F57-A8E8EB25BF63}"/>
                </a:ext>
              </a:extLst>
            </p:cNvPr>
            <p:cNvSpPr/>
            <p:nvPr/>
          </p:nvSpPr>
          <p:spPr>
            <a:xfrm>
              <a:off x="5694143" y="2097022"/>
              <a:ext cx="2256725"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Resting / Egg development</a:t>
              </a:r>
            </a:p>
          </p:txBody>
        </p:sp>
        <p:sp>
          <p:nvSpPr>
            <p:cNvPr id="97" name="Oval 96">
              <a:extLst>
                <a:ext uri="{FF2B5EF4-FFF2-40B4-BE49-F238E27FC236}">
                  <a16:creationId xmlns:a16="http://schemas.microsoft.com/office/drawing/2014/main" id="{AEA4EEEF-16D5-9E20-3079-645AF15F90BC}"/>
                </a:ext>
              </a:extLst>
            </p:cNvPr>
            <p:cNvSpPr/>
            <p:nvPr/>
          </p:nvSpPr>
          <p:spPr>
            <a:xfrm>
              <a:off x="5694143" y="2109833"/>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01905C-C72B-FAF1-1D80-996BAC3F0BA4}"/>
                </a:ext>
              </a:extLst>
            </p:cNvPr>
            <p:cNvSpPr/>
            <p:nvPr/>
          </p:nvSpPr>
          <p:spPr>
            <a:xfrm>
              <a:off x="7155644" y="2097021"/>
              <a:ext cx="293728" cy="307254"/>
            </a:xfrm>
            <a:prstGeom prst="ellipse">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1" name="Straight Arrow Connector 100">
            <a:extLst>
              <a:ext uri="{FF2B5EF4-FFF2-40B4-BE49-F238E27FC236}">
                <a16:creationId xmlns:a16="http://schemas.microsoft.com/office/drawing/2014/main" id="{204CF9E7-E5D0-5BA6-5785-CC3716F5A792}"/>
              </a:ext>
            </a:extLst>
          </p:cNvPr>
          <p:cNvCxnSpPr>
            <a:cxnSpLocks/>
            <a:stCxn id="96" idx="1"/>
            <a:endCxn id="4" idx="3"/>
          </p:cNvCxnSpPr>
          <p:nvPr/>
        </p:nvCxnSpPr>
        <p:spPr>
          <a:xfrm flipH="1">
            <a:off x="5883795" y="1198821"/>
            <a:ext cx="2568901" cy="1335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6439F0A-2A7C-99AF-1B64-1D61A0CCC478}"/>
              </a:ext>
            </a:extLst>
          </p:cNvPr>
          <p:cNvSpPr txBox="1"/>
          <p:nvPr/>
        </p:nvSpPr>
        <p:spPr>
          <a:xfrm>
            <a:off x="4431955" y="13981"/>
            <a:ext cx="1664045" cy="584775"/>
          </a:xfrm>
          <a:prstGeom prst="rect">
            <a:avLst/>
          </a:prstGeom>
          <a:noFill/>
        </p:spPr>
        <p:txBody>
          <a:bodyPr wrap="none" rtlCol="0">
            <a:spAutoFit/>
          </a:bodyPr>
          <a:lstStyle/>
          <a:p>
            <a:pPr algn="ctr"/>
            <a:r>
              <a:rPr lang="en-US" sz="1600" dirty="0"/>
              <a:t>Average duration</a:t>
            </a:r>
            <a:br>
              <a:rPr lang="en-US" sz="1600" dirty="0"/>
            </a:br>
            <a:r>
              <a:rPr lang="en-US" sz="1600" dirty="0"/>
              <a:t>1 hour</a:t>
            </a:r>
          </a:p>
        </p:txBody>
      </p:sp>
    </p:spTree>
    <p:extLst>
      <p:ext uri="{BB962C8B-B14F-4D97-AF65-F5344CB8AC3E}">
        <p14:creationId xmlns:p14="http://schemas.microsoft.com/office/powerpoint/2010/main" val="3878177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87C205-2ED7-0B1C-7986-120EC90E7D3C}"/>
              </a:ext>
            </a:extLst>
          </p:cNvPr>
          <p:cNvSpPr>
            <a:spLocks noGrp="1"/>
          </p:cNvSpPr>
          <p:nvPr>
            <p:ph type="body" idx="1"/>
          </p:nvPr>
        </p:nvSpPr>
        <p:spPr>
          <a:xfrm>
            <a:off x="938213" y="591671"/>
            <a:ext cx="5157787" cy="823912"/>
          </a:xfrm>
        </p:spPr>
        <p:txBody>
          <a:bodyPr>
            <a:normAutofit/>
          </a:bodyPr>
          <a:lstStyle/>
          <a:p>
            <a:r>
              <a:rPr lang="en-US" sz="2000" dirty="0"/>
              <a:t>How does a </a:t>
            </a:r>
            <a:r>
              <a:rPr lang="en-US" sz="2000" u="sng" dirty="0"/>
              <a:t>mosquito</a:t>
            </a:r>
            <a:r>
              <a:rPr lang="en-US" sz="2000" dirty="0"/>
              <a:t> become infected?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0CEFB6-96D0-F106-1594-6E65F34B836C}"/>
                  </a:ext>
                </a:extLst>
              </p:cNvPr>
              <p:cNvSpPr>
                <a:spLocks noGrp="1"/>
              </p:cNvSpPr>
              <p:nvPr>
                <p:ph sz="half" idx="2"/>
              </p:nvPr>
            </p:nvSpPr>
            <p:spPr>
              <a:xfrm>
                <a:off x="938213" y="1415583"/>
                <a:ext cx="5157787" cy="5365751"/>
              </a:xfrm>
            </p:spPr>
            <p:txBody>
              <a:bodyPr>
                <a:normAutofit/>
              </a:bodyPr>
              <a:lstStyle/>
              <a:p>
                <a:r>
                  <a:rPr lang="en-US" sz="1800" dirty="0"/>
                  <a:t>It successfully locates a host, then lands on it, then probes, then begins ingesting</a:t>
                </a:r>
              </a:p>
              <a:p>
                <a:pPr lvl="1"/>
                <a:r>
                  <a:rPr lang="en-US" sz="1400" dirty="0"/>
                  <a:t>Equivalent to being in compartment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𝐺</m:t>
                        </m:r>
                      </m:sub>
                    </m:sSub>
                  </m:oMath>
                </a14:m>
                <a:endParaRPr lang="en-US" sz="1400" dirty="0"/>
              </a:p>
              <a:p>
                <a:pPr lvl="1"/>
                <a:r>
                  <a:rPr lang="en-US" sz="1400" dirty="0"/>
                  <a:t>The probability of locating a host may be density-dependent</a:t>
                </a:r>
              </a:p>
              <a:p>
                <a:r>
                  <a:rPr lang="en-US" sz="1800" dirty="0"/>
                  <a:t>The host is infectious</a:t>
                </a:r>
              </a:p>
              <a:p>
                <a:pPr lvl="1"/>
                <a:r>
                  <a:rPr lang="en-US" sz="1400" dirty="0"/>
                  <a:t>Probability is equal to </a:t>
                </a:r>
                <a14:m>
                  <m:oMath xmlns:m="http://schemas.openxmlformats.org/officeDocument/2006/math">
                    <m:f>
                      <m:fPr>
                        <m:ctrlPr>
                          <a:rPr lang="en-US" sz="1400" b="0" i="1" smtClean="0">
                            <a:latin typeface="Cambria Math" panose="02040503050406030204" pitchFamily="18" charset="0"/>
                          </a:rPr>
                        </m:ctrlPr>
                      </m:fPr>
                      <m:num>
                        <m:sSub>
                          <m:sSubPr>
                            <m:ctrlPr>
                              <a:rPr lang="en-US" sz="1400" b="1" i="1" smtClean="0">
                                <a:solidFill>
                                  <a:srgbClr val="FF0000"/>
                                </a:solidFill>
                                <a:latin typeface="Cambria Math" panose="02040503050406030204" pitchFamily="18" charset="0"/>
                              </a:rPr>
                            </m:ctrlPr>
                          </m:sSubPr>
                          <m:e>
                            <m:r>
                              <a:rPr lang="en-US" sz="1400" b="1" i="1" smtClean="0">
                                <a:solidFill>
                                  <a:srgbClr val="FF0000"/>
                                </a:solidFill>
                                <a:latin typeface="Cambria Math" panose="02040503050406030204" pitchFamily="18" charset="0"/>
                              </a:rPr>
                              <m:t>𝑰</m:t>
                            </m:r>
                          </m:e>
                          <m:sub>
                            <m:r>
                              <a:rPr lang="en-US" sz="1400" b="1" i="1" smtClean="0">
                                <a:solidFill>
                                  <a:srgbClr val="FF0000"/>
                                </a:solidFill>
                                <a:latin typeface="Cambria Math" panose="02040503050406030204" pitchFamily="18" charset="0"/>
                              </a:rPr>
                              <m:t>𝑯</m:t>
                            </m:r>
                          </m:sub>
                        </m:sSub>
                      </m:num>
                      <m:den>
                        <m:r>
                          <a:rPr lang="en-US" sz="1400" b="0" i="1" smtClean="0">
                            <a:latin typeface="Cambria Math" panose="02040503050406030204" pitchFamily="18" charset="0"/>
                          </a:rPr>
                          <m:t>𝐻</m:t>
                        </m:r>
                      </m:den>
                    </m:f>
                  </m:oMath>
                </a14:m>
                <a:endParaRPr lang="en-US" sz="1400" dirty="0"/>
              </a:p>
              <a:p>
                <a:pPr lvl="1"/>
                <a:r>
                  <a:rPr lang="en-US" sz="1400" dirty="0"/>
                  <a:t>This can be determined at the point of probing. The probability that the host has transitioned from infected to recovered over this short period is negligible. </a:t>
                </a:r>
              </a:p>
              <a:p>
                <a:r>
                  <a:rPr lang="en-US" sz="1800" dirty="0"/>
                  <a:t>The infection takes hold</a:t>
                </a:r>
              </a:p>
            </p:txBody>
          </p:sp>
        </mc:Choice>
        <mc:Fallback xmlns="">
          <p:sp>
            <p:nvSpPr>
              <p:cNvPr id="5" name="Content Placeholder 4">
                <a:extLst>
                  <a:ext uri="{FF2B5EF4-FFF2-40B4-BE49-F238E27FC236}">
                    <a16:creationId xmlns:a16="http://schemas.microsoft.com/office/drawing/2014/main" id="{CB0CEFB6-96D0-F106-1594-6E65F34B836C}"/>
                  </a:ext>
                </a:extLst>
              </p:cNvPr>
              <p:cNvSpPr>
                <a:spLocks noGrp="1" noRot="1" noChangeAspect="1" noMove="1" noResize="1" noEditPoints="1" noAdjustHandles="1" noChangeArrowheads="1" noChangeShapeType="1" noTextEdit="1"/>
              </p:cNvSpPr>
              <p:nvPr>
                <p:ph sz="half" idx="2"/>
              </p:nvPr>
            </p:nvSpPr>
            <p:spPr>
              <a:xfrm>
                <a:off x="938213" y="1415583"/>
                <a:ext cx="5157787" cy="5365751"/>
              </a:xfrm>
              <a:blipFill>
                <a:blip r:embed="rId2"/>
                <a:stretch>
                  <a:fillRect l="-827" t="-1023"/>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1DB7D5DA-E400-84E2-B96D-D7E668A3F356}"/>
              </a:ext>
            </a:extLst>
          </p:cNvPr>
          <p:cNvSpPr>
            <a:spLocks noGrp="1"/>
          </p:cNvSpPr>
          <p:nvPr>
            <p:ph type="body" sz="quarter" idx="3"/>
          </p:nvPr>
        </p:nvSpPr>
        <p:spPr>
          <a:xfrm>
            <a:off x="6270625" y="591671"/>
            <a:ext cx="5183188" cy="823912"/>
          </a:xfrm>
        </p:spPr>
        <p:txBody>
          <a:bodyPr>
            <a:normAutofit/>
          </a:bodyPr>
          <a:lstStyle/>
          <a:p>
            <a:r>
              <a:rPr lang="en-US" sz="2000" dirty="0"/>
              <a:t>How does a </a:t>
            </a:r>
            <a:r>
              <a:rPr lang="en-US" sz="2000" u="sng" dirty="0"/>
              <a:t>human</a:t>
            </a:r>
            <a:r>
              <a:rPr lang="en-US" sz="2000" dirty="0"/>
              <a:t> become infected?</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87B576E-96BC-4F70-C26C-3B69EE7948C4}"/>
                  </a:ext>
                </a:extLst>
              </p:cNvPr>
              <p:cNvSpPr>
                <a:spLocks noGrp="1"/>
              </p:cNvSpPr>
              <p:nvPr>
                <p:ph sz="quarter" idx="4"/>
              </p:nvPr>
            </p:nvSpPr>
            <p:spPr>
              <a:xfrm>
                <a:off x="6270625" y="1415583"/>
                <a:ext cx="5183188" cy="5365751"/>
              </a:xfrm>
            </p:spPr>
            <p:txBody>
              <a:bodyPr>
                <a:normAutofit/>
              </a:bodyPr>
              <a:lstStyle/>
              <a:p>
                <a:r>
                  <a:rPr lang="en-US" sz="1800" dirty="0"/>
                  <a:t>A mosquito successfully locates</a:t>
                </a:r>
              </a:p>
              <a:p>
                <a:pPr lvl="1"/>
                <a:r>
                  <a:rPr lang="en-US" sz="1400" dirty="0"/>
                  <a:t>This probability may be density-dependent or it could be inevitable</a:t>
                </a:r>
              </a:p>
              <a:p>
                <a:r>
                  <a:rPr lang="en-US" sz="1800" dirty="0"/>
                  <a:t>The mosquito successfully lands on it and begins probing</a:t>
                </a:r>
              </a:p>
              <a:p>
                <a:pPr lvl="1"/>
                <a:r>
                  <a:rPr lang="en-US" sz="1400" dirty="0"/>
                  <a:t>The probability the mosquito is in this stage is </a:t>
                </a:r>
                <a14:m>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𝑃</m:t>
                        </m:r>
                      </m:num>
                      <m:den>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𝐿</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𝐺</m:t>
                        </m:r>
                      </m:den>
                    </m:f>
                    <m:r>
                      <a:rPr lang="en-US" sz="1400" b="0" i="1" smtClean="0">
                        <a:solidFill>
                          <a:schemeClr val="tx1"/>
                        </a:solidFill>
                        <a:latin typeface="Cambria Math" panose="02040503050406030204" pitchFamily="18" charset="0"/>
                      </a:rPr>
                      <m:t> </m:t>
                    </m:r>
                  </m:oMath>
                </a14:m>
                <a:r>
                  <a:rPr lang="en-US" sz="1400" dirty="0"/>
                  <a:t>? because we know it’s made it past the questing stage.</a:t>
                </a:r>
              </a:p>
              <a:p>
                <a:r>
                  <a:rPr lang="en-US" sz="1800" dirty="0"/>
                  <a:t>The probing mosquito is infectious</a:t>
                </a:r>
              </a:p>
              <a:p>
                <a:pPr lvl="1"/>
                <a:r>
                  <a:rPr lang="en-US" sz="1400" dirty="0"/>
                  <a:t>Probability is equal to </a:t>
                </a:r>
                <a14:m>
                  <m:oMath xmlns:m="http://schemas.openxmlformats.org/officeDocument/2006/math">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r>
                          <a:rPr lang="en-US" sz="1400" b="0" i="1" smtClean="0">
                            <a:latin typeface="Cambria Math" panose="02040503050406030204" pitchFamily="18" charset="0"/>
                          </a:rPr>
                          <m:t>𝑃</m:t>
                        </m:r>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𝐼</m:t>
                            </m:r>
                          </m:e>
                          <m:sub>
                            <m:r>
                              <a:rPr lang="en-US" sz="1400" i="1">
                                <a:solidFill>
                                  <a:srgbClr val="FF0000"/>
                                </a:solidFill>
                                <a:latin typeface="Cambria Math" panose="02040503050406030204" pitchFamily="18" charset="0"/>
                              </a:rPr>
                              <m:t>𝑃</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𝑆</m:t>
                            </m:r>
                          </m:e>
                          <m:sub>
                            <m:r>
                              <a:rPr lang="en-US" sz="1400" i="1">
                                <a:latin typeface="Cambria Math" panose="02040503050406030204" pitchFamily="18" charset="0"/>
                              </a:rPr>
                              <m:t>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𝑃</m:t>
                            </m:r>
                          </m:sub>
                        </m:sSub>
                      </m:den>
                    </m:f>
                  </m:oMath>
                </a14:m>
                <a:endParaRPr lang="en-US" sz="1400" dirty="0"/>
              </a:p>
              <a:p>
                <a:pPr lvl="1"/>
                <a:r>
                  <a:rPr lang="en-US" sz="1400" dirty="0"/>
                  <a:t>Do we need to keep track of whether the mosquito is infectious at the point of location? Or can we take the baseline probability that the mosquito is infectious?</a:t>
                </a:r>
              </a:p>
              <a:p>
                <a:r>
                  <a:rPr lang="en-US" sz="1800" dirty="0"/>
                  <a:t>The infection takes hold</a:t>
                </a:r>
              </a:p>
            </p:txBody>
          </p:sp>
        </mc:Choice>
        <mc:Fallback xmlns="">
          <p:sp>
            <p:nvSpPr>
              <p:cNvPr id="7" name="Content Placeholder 6">
                <a:extLst>
                  <a:ext uri="{FF2B5EF4-FFF2-40B4-BE49-F238E27FC236}">
                    <a16:creationId xmlns:a16="http://schemas.microsoft.com/office/drawing/2014/main" id="{A87B576E-96BC-4F70-C26C-3B69EE7948C4}"/>
                  </a:ext>
                </a:extLst>
              </p:cNvPr>
              <p:cNvSpPr>
                <a:spLocks noGrp="1" noRot="1" noChangeAspect="1" noMove="1" noResize="1" noEditPoints="1" noAdjustHandles="1" noChangeArrowheads="1" noChangeShapeType="1" noTextEdit="1"/>
              </p:cNvSpPr>
              <p:nvPr>
                <p:ph sz="quarter" idx="4"/>
              </p:nvPr>
            </p:nvSpPr>
            <p:spPr>
              <a:xfrm>
                <a:off x="6270625" y="1415583"/>
                <a:ext cx="5183188" cy="5365751"/>
              </a:xfrm>
              <a:blipFill>
                <a:blip r:embed="rId3"/>
                <a:stretch>
                  <a:fillRect l="-824" t="-1023"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9E2AC6-2EDC-5DED-CCD4-914975E68C40}"/>
                  </a:ext>
                </a:extLst>
              </p:cNvPr>
              <p:cNvSpPr txBox="1"/>
              <p:nvPr/>
            </p:nvSpPr>
            <p:spPr>
              <a:xfrm>
                <a:off x="738187" y="5007138"/>
                <a:ext cx="3809999" cy="134030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Φ</m:t>
                          </m:r>
                        </m:e>
                        <m:sub>
                          <m:r>
                            <a:rPr lang="en-US" sz="2000" b="0" i="1" smtClean="0">
                              <a:latin typeface="Cambria Math" panose="02040503050406030204" pitchFamily="18" charset="0"/>
                            </a:rPr>
                            <m:t>𝑉</m:t>
                          </m:r>
                        </m:sub>
                      </m:sSub>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𝑄</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𝑃</m:t>
                                  </m:r>
                                </m:sub>
                              </m:sSub>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a:latin typeface="Cambria Math" panose="02040503050406030204" pitchFamily="18" charset="0"/>
                                </a:rPr>
                                <m:t>0</m:t>
                              </m:r>
                            </m:e>
                            <m:e>
                              <m:r>
                                <a:rPr lang="en-US" sz="2000" b="0" i="1">
                                  <a:latin typeface="Cambria Math" panose="02040503050406030204" pitchFamily="18" charset="0"/>
                                </a:rPr>
                                <m:t>0</m:t>
                              </m:r>
                            </m:e>
                            <m:e>
                              <m:r>
                                <a:rPr lang="en-US" sz="2000" b="0" i="1">
                                  <a:latin typeface="Cambria Math" panose="02040503050406030204" pitchFamily="18" charset="0"/>
                                </a:rPr>
                                <m:t>0</m:t>
                              </m:r>
                            </m:e>
                            <m:e>
                              <m:sSub>
                                <m:sSubPr>
                                  <m:ctrlPr>
                                    <a:rPr lang="en-US" sz="200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𝐺</m:t>
                                  </m:r>
                                </m:sub>
                              </m:sSub>
                            </m:e>
                          </m:eqArr>
                        </m:e>
                      </m:d>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𝐻</m:t>
                              </m:r>
                            </m:sub>
                          </m:sSub>
                        </m:num>
                        <m:den>
                          <m:r>
                            <a:rPr lang="en-US" sz="2000" b="0" i="1" smtClean="0">
                              <a:latin typeface="Cambria Math" panose="02040503050406030204" pitchFamily="18" charset="0"/>
                            </a:rPr>
                            <m:t>𝐻</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𝑉</m:t>
                          </m:r>
                        </m:sub>
                      </m:sSub>
                      <m:r>
                        <a:rPr lang="en-US" sz="2000" b="0" i="1" smtClean="0">
                          <a:latin typeface="Cambria Math" panose="02040503050406030204" pitchFamily="18" charset="0"/>
                        </a:rPr>
                        <m:t>×</m:t>
                      </m:r>
                      <m:r>
                        <a:rPr lang="en-US" sz="2000" b="0" i="1">
                          <a:latin typeface="Cambria Math" panose="02040503050406030204" pitchFamily="18" charset="0"/>
                        </a:rPr>
                        <m:t>"</m:t>
                      </m:r>
                      <m:r>
                        <a:rPr lang="en-US" sz="2000" b="0" i="1">
                          <a:latin typeface="Cambria Math" panose="02040503050406030204" pitchFamily="18" charset="0"/>
                        </a:rPr>
                        <m:t>𝜆</m:t>
                      </m:r>
                      <m:r>
                        <a:rPr lang="en-US" sz="2000" b="0" i="1">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0E9E2AC6-2EDC-5DED-CCD4-914975E68C40}"/>
                  </a:ext>
                </a:extLst>
              </p:cNvPr>
              <p:cNvSpPr txBox="1">
                <a:spLocks noRot="1" noChangeAspect="1" noMove="1" noResize="1" noEditPoints="1" noAdjustHandles="1" noChangeArrowheads="1" noChangeShapeType="1" noTextEdit="1"/>
              </p:cNvSpPr>
              <p:nvPr/>
            </p:nvSpPr>
            <p:spPr>
              <a:xfrm>
                <a:off x="738187" y="5007138"/>
                <a:ext cx="3809999" cy="1340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3387DDF-E5B3-B89E-AAE1-A0164D46CC87}"/>
                  </a:ext>
                </a:extLst>
              </p:cNvPr>
              <p:cNvSpPr txBox="1"/>
              <p:nvPr/>
            </p:nvSpPr>
            <p:spPr>
              <a:xfrm>
                <a:off x="5373688" y="5310489"/>
                <a:ext cx="6704011" cy="67371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𝐻</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𝐻</m:t>
                          </m:r>
                        </m:sub>
                      </m:sSub>
                      <m:r>
                        <a:rPr lang="en-US" sz="2000" i="1">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r>
                                <m:rPr>
                                  <m:nor/>
                                </m:rPr>
                                <a:rPr lang="en-US" sz="2000" b="0" i="0" smtClean="0">
                                  <a:latin typeface="Cambria Math" panose="02040503050406030204" pitchFamily="18" charset="0"/>
                                </a:rPr>
                                <m:t>contacted</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𝐺</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𝐼</m:t>
                              </m:r>
                            </m:e>
                            <m:sub>
                              <m:r>
                                <a:rPr lang="en-US" sz="2000" b="0" i="1">
                                  <a:solidFill>
                                    <a:srgbClr val="FF0000"/>
                                  </a:solidFill>
                                  <a:latin typeface="Cambria Math" panose="02040503050406030204" pitchFamily="18" charset="0"/>
                                </a:rPr>
                                <m:t>𝑃</m:t>
                              </m:r>
                            </m:sub>
                          </m:sSub>
                        </m:num>
                        <m:den>
                          <m:r>
                            <a:rPr lang="en-US" sz="2000" b="0" i="1" smtClean="0">
                              <a:latin typeface="Cambria Math" panose="02040503050406030204" pitchFamily="18" charset="0"/>
                            </a:rPr>
                            <m:t>𝑃</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𝛽</m:t>
                          </m:r>
                        </m:e>
                        <m:sub>
                          <m:r>
                            <a:rPr lang="en-US" sz="2000" b="0" i="1">
                              <a:latin typeface="Cambria Math" panose="02040503050406030204" pitchFamily="18" charset="0"/>
                            </a:rPr>
                            <m:t>𝐻</m:t>
                          </m:r>
                        </m:sub>
                      </m:sSub>
                      <m:r>
                        <a:rPr lang="en-US" sz="2000" b="0" i="1" smtClean="0">
                          <a:latin typeface="Cambria Math" panose="02040503050406030204" pitchFamily="18" charset="0"/>
                        </a:rPr>
                        <m:t>×"</m:t>
                      </m:r>
                      <m:r>
                        <a:rPr lang="en-US" sz="2000" i="1">
                          <a:latin typeface="Cambria Math" panose="02040503050406030204" pitchFamily="18" charset="0"/>
                        </a:rPr>
                        <m:t>𝜆</m:t>
                      </m:r>
                      <m:r>
                        <a:rPr lang="en-US" sz="2000" b="0" i="1" smtClean="0">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C3387DDF-E5B3-B89E-AAE1-A0164D46CC87}"/>
                  </a:ext>
                </a:extLst>
              </p:cNvPr>
              <p:cNvSpPr txBox="1">
                <a:spLocks noRot="1" noChangeAspect="1" noMove="1" noResize="1" noEditPoints="1" noAdjustHandles="1" noChangeArrowheads="1" noChangeShapeType="1" noTextEdit="1"/>
              </p:cNvSpPr>
              <p:nvPr/>
            </p:nvSpPr>
            <p:spPr>
              <a:xfrm>
                <a:off x="5373688" y="5310489"/>
                <a:ext cx="6704011" cy="67371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788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F2FFB5C0-B78B-0854-B22D-A08D8B29155F}"/>
              </a:ext>
            </a:extLst>
          </p:cNvPr>
          <p:cNvSpPr/>
          <p:nvPr/>
        </p:nvSpPr>
        <p:spPr>
          <a:xfrm flipV="1">
            <a:off x="751713" y="216520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E9A81BB0-A997-6AB2-F88E-60425A72C2FD}"/>
              </a:ext>
            </a:extLst>
          </p:cNvPr>
          <p:cNvSpPr/>
          <p:nvPr/>
        </p:nvSpPr>
        <p:spPr>
          <a:xfrm>
            <a:off x="700841" y="106650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Uncontacted</a:t>
            </a:r>
          </a:p>
        </p:txBody>
      </p:sp>
      <p:sp>
        <p:nvSpPr>
          <p:cNvPr id="3" name="Rectangle: Rounded Corners 2">
            <a:extLst>
              <a:ext uri="{FF2B5EF4-FFF2-40B4-BE49-F238E27FC236}">
                <a16:creationId xmlns:a16="http://schemas.microsoft.com/office/drawing/2014/main" id="{54BCC80D-CC4B-8184-367C-2A9E2A2E80CF}"/>
              </a:ext>
            </a:extLst>
          </p:cNvPr>
          <p:cNvSpPr/>
          <p:nvPr/>
        </p:nvSpPr>
        <p:spPr>
          <a:xfrm>
            <a:off x="2951663" y="2122576"/>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Mosquito has located it, is landing</a:t>
            </a:r>
          </a:p>
        </p:txBody>
      </p:sp>
      <p:sp>
        <p:nvSpPr>
          <p:cNvPr id="4" name="Rectangle: Rounded Corners 3">
            <a:extLst>
              <a:ext uri="{FF2B5EF4-FFF2-40B4-BE49-F238E27FC236}">
                <a16:creationId xmlns:a16="http://schemas.microsoft.com/office/drawing/2014/main" id="{B73F1DC7-F609-B582-37C8-FF754A9B2B9C}"/>
              </a:ext>
            </a:extLst>
          </p:cNvPr>
          <p:cNvSpPr/>
          <p:nvPr/>
        </p:nvSpPr>
        <p:spPr>
          <a:xfrm>
            <a:off x="5575710" y="317864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Mosquito has landed on it, is probing</a:t>
            </a:r>
          </a:p>
        </p:txBody>
      </p:sp>
      <p:sp>
        <p:nvSpPr>
          <p:cNvPr id="5" name="Rectangle: Rounded Corners 4">
            <a:extLst>
              <a:ext uri="{FF2B5EF4-FFF2-40B4-BE49-F238E27FC236}">
                <a16:creationId xmlns:a16="http://schemas.microsoft.com/office/drawing/2014/main" id="{645778B1-5251-0EC1-7940-A8D01345EB46}"/>
              </a:ext>
            </a:extLst>
          </p:cNvPr>
          <p:cNvSpPr/>
          <p:nvPr/>
        </p:nvSpPr>
        <p:spPr>
          <a:xfrm>
            <a:off x="7910876" y="422446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Mosquito has probed it, is ingesting</a:t>
            </a:r>
          </a:p>
        </p:txBody>
      </p:sp>
      <p:cxnSp>
        <p:nvCxnSpPr>
          <p:cNvPr id="6" name="Connector: Elbow 5">
            <a:extLst>
              <a:ext uri="{FF2B5EF4-FFF2-40B4-BE49-F238E27FC236}">
                <a16:creationId xmlns:a16="http://schemas.microsoft.com/office/drawing/2014/main" id="{F9512C45-E1FD-AF77-7780-DC88C895389A}"/>
              </a:ext>
            </a:extLst>
          </p:cNvPr>
          <p:cNvCxnSpPr>
            <a:cxnSpLocks/>
            <a:stCxn id="3" idx="3"/>
            <a:endCxn id="4" idx="0"/>
          </p:cNvCxnSpPr>
          <p:nvPr/>
        </p:nvCxnSpPr>
        <p:spPr>
          <a:xfrm>
            <a:off x="4706891" y="2695390"/>
            <a:ext cx="1746433"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F2255BF6-2CDE-99AD-0779-99D89B45F50F}"/>
              </a:ext>
            </a:extLst>
          </p:cNvPr>
          <p:cNvCxnSpPr>
            <a:cxnSpLocks/>
            <a:stCxn id="2" idx="3"/>
            <a:endCxn id="3" idx="0"/>
          </p:cNvCxnSpPr>
          <p:nvPr/>
        </p:nvCxnSpPr>
        <p:spPr>
          <a:xfrm>
            <a:off x="2456069" y="1639322"/>
            <a:ext cx="1373208"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397359E7-F1C4-8439-E9EC-3332E29FFC7C}"/>
              </a:ext>
            </a:extLst>
          </p:cNvPr>
          <p:cNvCxnSpPr>
            <a:cxnSpLocks/>
            <a:stCxn id="4" idx="3"/>
            <a:endCxn id="5" idx="0"/>
          </p:cNvCxnSpPr>
          <p:nvPr/>
        </p:nvCxnSpPr>
        <p:spPr>
          <a:xfrm>
            <a:off x="7330938" y="3751458"/>
            <a:ext cx="1457552"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9C32A3B-67DC-2FDE-7C13-083BDC18761D}"/>
              </a:ext>
            </a:extLst>
          </p:cNvPr>
          <p:cNvCxnSpPr>
            <a:cxnSpLocks/>
            <a:stCxn id="3" idx="1"/>
            <a:endCxn id="45" idx="1"/>
          </p:cNvCxnSpPr>
          <p:nvPr/>
        </p:nvCxnSpPr>
        <p:spPr>
          <a:xfrm rot="10800000">
            <a:off x="751713" y="2165200"/>
            <a:ext cx="2199950" cy="53019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B4E9A2C-AACE-12CF-8C93-058923D4366B}"/>
              </a:ext>
            </a:extLst>
          </p:cNvPr>
          <p:cNvCxnSpPr>
            <a:cxnSpLocks/>
            <a:stCxn id="4" idx="1"/>
            <a:endCxn id="23" idx="2"/>
          </p:cNvCxnSpPr>
          <p:nvPr/>
        </p:nvCxnSpPr>
        <p:spPr>
          <a:xfrm rot="10800000">
            <a:off x="3331292" y="3282582"/>
            <a:ext cx="2244418"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DFB3C1B-EFFC-45F2-3220-936D510A44BC}"/>
              </a:ext>
            </a:extLst>
          </p:cNvPr>
          <p:cNvCxnSpPr>
            <a:cxnSpLocks/>
            <a:stCxn id="4" idx="2"/>
            <a:endCxn id="45" idx="1"/>
          </p:cNvCxnSpPr>
          <p:nvPr/>
        </p:nvCxnSpPr>
        <p:spPr>
          <a:xfrm rot="5400000" flipH="1">
            <a:off x="2522983" y="393931"/>
            <a:ext cx="2159072" cy="5701611"/>
          </a:xfrm>
          <a:prstGeom prst="bentConnector3">
            <a:avLst>
              <a:gd name="adj1" fmla="val -1058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C91FB5A-56F9-3E95-2C66-87E9D4053804}"/>
              </a:ext>
            </a:extLst>
          </p:cNvPr>
          <p:cNvCxnSpPr>
            <a:cxnSpLocks/>
            <a:endCxn id="23" idx="2"/>
          </p:cNvCxnSpPr>
          <p:nvPr/>
        </p:nvCxnSpPr>
        <p:spPr>
          <a:xfrm rot="10800000">
            <a:off x="3331293" y="3282582"/>
            <a:ext cx="4574511" cy="1925122"/>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79CBADD8-E49E-014C-F58F-9B83225FC8DA}"/>
              </a:ext>
            </a:extLst>
          </p:cNvPr>
          <p:cNvCxnSpPr>
            <a:cxnSpLocks/>
            <a:stCxn id="5" idx="2"/>
            <a:endCxn id="45" idx="1"/>
          </p:cNvCxnSpPr>
          <p:nvPr/>
        </p:nvCxnSpPr>
        <p:spPr>
          <a:xfrm rot="5400000" flipH="1">
            <a:off x="3167656" y="-250742"/>
            <a:ext cx="3204892" cy="8036777"/>
          </a:xfrm>
          <a:prstGeom prst="bentConnector3">
            <a:avLst>
              <a:gd name="adj1" fmla="val -713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C410C9-C211-4506-D41B-1C995E7BCC43}"/>
                  </a:ext>
                </a:extLst>
              </p:cNvPr>
              <p:cNvSpPr txBox="1"/>
              <p:nvPr/>
            </p:nvSpPr>
            <p:spPr>
              <a:xfrm>
                <a:off x="2586730" y="1226055"/>
                <a:ext cx="875221"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𝑄</m:t>
                          </m:r>
                        </m:sub>
                      </m:sSub>
                      <m:r>
                        <a:rPr lang="en-US" i="1">
                          <a:latin typeface="Cambria Math" panose="02040503050406030204" pitchFamily="18" charset="0"/>
                        </a:rPr>
                        <m:t>𝑄</m:t>
                      </m:r>
                    </m:oMath>
                  </m:oMathPara>
                </a14:m>
                <a:endParaRPr lang="en-US" dirty="0"/>
              </a:p>
            </p:txBody>
          </p:sp>
        </mc:Choice>
        <mc:Fallback xmlns="">
          <p:sp>
            <p:nvSpPr>
              <p:cNvPr id="14" name="TextBox 13">
                <a:extLst>
                  <a:ext uri="{FF2B5EF4-FFF2-40B4-BE49-F238E27FC236}">
                    <a16:creationId xmlns:a16="http://schemas.microsoft.com/office/drawing/2014/main" id="{49C410C9-C211-4506-D41B-1C995E7BCC43}"/>
                  </a:ext>
                </a:extLst>
              </p:cNvPr>
              <p:cNvSpPr txBox="1">
                <a:spLocks noRot="1" noChangeAspect="1" noMove="1" noResize="1" noEditPoints="1" noAdjustHandles="1" noChangeArrowheads="1" noChangeShapeType="1" noTextEdit="1"/>
              </p:cNvSpPr>
              <p:nvPr/>
            </p:nvSpPr>
            <p:spPr>
              <a:xfrm>
                <a:off x="2586730" y="1226055"/>
                <a:ext cx="875221" cy="388889"/>
              </a:xfrm>
              <a:prstGeom prst="rect">
                <a:avLst/>
              </a:prstGeom>
              <a:blipFill>
                <a:blip r:embed="rId2"/>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143B77-BE52-A55B-12A4-EC54E0C94FEC}"/>
                  </a:ext>
                </a:extLst>
              </p:cNvPr>
              <p:cNvSpPr txBox="1"/>
              <p:nvPr/>
            </p:nvSpPr>
            <p:spPr>
              <a:xfrm>
                <a:off x="5062095" y="2307243"/>
                <a:ext cx="924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𝐿</m:t>
                      </m:r>
                    </m:oMath>
                  </m:oMathPara>
                </a14:m>
                <a:endParaRPr lang="en-US" dirty="0"/>
              </a:p>
            </p:txBody>
          </p:sp>
        </mc:Choice>
        <mc:Fallback xmlns="">
          <p:sp>
            <p:nvSpPr>
              <p:cNvPr id="15" name="TextBox 14">
                <a:extLst>
                  <a:ext uri="{FF2B5EF4-FFF2-40B4-BE49-F238E27FC236}">
                    <a16:creationId xmlns:a16="http://schemas.microsoft.com/office/drawing/2014/main" id="{D9143B77-BE52-A55B-12A4-EC54E0C94FEC}"/>
                  </a:ext>
                </a:extLst>
              </p:cNvPr>
              <p:cNvSpPr txBox="1">
                <a:spLocks noRot="1" noChangeAspect="1" noMove="1" noResize="1" noEditPoints="1" noAdjustHandles="1" noChangeArrowheads="1" noChangeShapeType="1" noTextEdit="1"/>
              </p:cNvSpPr>
              <p:nvPr/>
            </p:nvSpPr>
            <p:spPr>
              <a:xfrm>
                <a:off x="5062095" y="2307243"/>
                <a:ext cx="924217" cy="369332"/>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41F080-29CE-1C3C-187E-270B52792C63}"/>
                  </a:ext>
                </a:extLst>
              </p:cNvPr>
              <p:cNvSpPr txBox="1"/>
              <p:nvPr/>
            </p:nvSpPr>
            <p:spPr>
              <a:xfrm>
                <a:off x="7594064" y="3325165"/>
                <a:ext cx="924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𝑃</m:t>
                          </m:r>
                        </m:sub>
                      </m:sSub>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r>
                        <a:rPr lang="en-US" i="1">
                          <a:latin typeface="Cambria Math" panose="02040503050406030204" pitchFamily="18" charset="0"/>
                        </a:rPr>
                        <m:t>𝑃</m:t>
                      </m:r>
                    </m:oMath>
                  </m:oMathPara>
                </a14:m>
                <a:endParaRPr lang="en-US" dirty="0"/>
              </a:p>
            </p:txBody>
          </p:sp>
        </mc:Choice>
        <mc:Fallback xmlns="">
          <p:sp>
            <p:nvSpPr>
              <p:cNvPr id="16" name="TextBox 15">
                <a:extLst>
                  <a:ext uri="{FF2B5EF4-FFF2-40B4-BE49-F238E27FC236}">
                    <a16:creationId xmlns:a16="http://schemas.microsoft.com/office/drawing/2014/main" id="{0441F080-29CE-1C3C-187E-270B52792C63}"/>
                  </a:ext>
                </a:extLst>
              </p:cNvPr>
              <p:cNvSpPr txBox="1">
                <a:spLocks noRot="1" noChangeAspect="1" noMove="1" noResize="1" noEditPoints="1" noAdjustHandles="1" noChangeArrowheads="1" noChangeShapeType="1" noTextEdit="1"/>
              </p:cNvSpPr>
              <p:nvPr/>
            </p:nvSpPr>
            <p:spPr>
              <a:xfrm>
                <a:off x="7594064" y="3325165"/>
                <a:ext cx="924217"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062F75-21CE-81DD-A5B4-ED467718AA08}"/>
                  </a:ext>
                </a:extLst>
              </p:cNvPr>
              <p:cNvSpPr txBox="1"/>
              <p:nvPr/>
            </p:nvSpPr>
            <p:spPr>
              <a:xfrm>
                <a:off x="740980" y="5199805"/>
                <a:ext cx="16716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𝐺</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r>
                        <a:rPr lang="en-US" i="1">
                          <a:latin typeface="Cambria Math" panose="02040503050406030204" pitchFamily="18" charset="0"/>
                        </a:rPr>
                        <m:t>𝐺</m:t>
                      </m:r>
                    </m:oMath>
                  </m:oMathPara>
                </a14:m>
                <a:endParaRPr lang="en-US" dirty="0"/>
              </a:p>
            </p:txBody>
          </p:sp>
        </mc:Choice>
        <mc:Fallback xmlns="">
          <p:sp>
            <p:nvSpPr>
              <p:cNvPr id="18" name="TextBox 17">
                <a:extLst>
                  <a:ext uri="{FF2B5EF4-FFF2-40B4-BE49-F238E27FC236}">
                    <a16:creationId xmlns:a16="http://schemas.microsoft.com/office/drawing/2014/main" id="{06062F75-21CE-81DD-A5B4-ED467718AA08}"/>
                  </a:ext>
                </a:extLst>
              </p:cNvPr>
              <p:cNvSpPr txBox="1">
                <a:spLocks noRot="1" noChangeAspect="1" noMove="1" noResize="1" noEditPoints="1" noAdjustHandles="1" noChangeArrowheads="1" noChangeShapeType="1" noTextEdit="1"/>
              </p:cNvSpPr>
              <p:nvPr/>
            </p:nvSpPr>
            <p:spPr>
              <a:xfrm>
                <a:off x="740980" y="5199805"/>
                <a:ext cx="1671676"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765A99A-07C7-F094-44BF-EB3DDC18B527}"/>
                  </a:ext>
                </a:extLst>
              </p:cNvPr>
              <p:cNvSpPr txBox="1"/>
              <p:nvPr/>
            </p:nvSpPr>
            <p:spPr>
              <a:xfrm>
                <a:off x="740980" y="2300968"/>
                <a:ext cx="1560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𝐿</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𝐿</m:t>
                          </m:r>
                        </m:sub>
                      </m:sSub>
                      <m:r>
                        <a:rPr lang="en-US" i="1">
                          <a:latin typeface="Cambria Math" panose="02040503050406030204" pitchFamily="18" charset="0"/>
                        </a:rPr>
                        <m:t>𝐿</m:t>
                      </m:r>
                    </m:oMath>
                  </m:oMathPara>
                </a14:m>
                <a:endParaRPr lang="en-US" dirty="0"/>
              </a:p>
            </p:txBody>
          </p:sp>
        </mc:Choice>
        <mc:Fallback xmlns="">
          <p:sp>
            <p:nvSpPr>
              <p:cNvPr id="19" name="TextBox 18">
                <a:extLst>
                  <a:ext uri="{FF2B5EF4-FFF2-40B4-BE49-F238E27FC236}">
                    <a16:creationId xmlns:a16="http://schemas.microsoft.com/office/drawing/2014/main" id="{E765A99A-07C7-F094-44BF-EB3DDC18B527}"/>
                  </a:ext>
                </a:extLst>
              </p:cNvPr>
              <p:cNvSpPr txBox="1">
                <a:spLocks noRot="1" noChangeAspect="1" noMove="1" noResize="1" noEditPoints="1" noAdjustHandles="1" noChangeArrowheads="1" noChangeShapeType="1" noTextEdit="1"/>
              </p:cNvSpPr>
              <p:nvPr/>
            </p:nvSpPr>
            <p:spPr>
              <a:xfrm>
                <a:off x="740980" y="2300968"/>
                <a:ext cx="1560544"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BCAB3B-18BF-52C0-A52F-07970CE1EDC2}"/>
                  </a:ext>
                </a:extLst>
              </p:cNvPr>
              <p:cNvSpPr txBox="1"/>
              <p:nvPr/>
            </p:nvSpPr>
            <p:spPr>
              <a:xfrm>
                <a:off x="796546" y="4179103"/>
                <a:ext cx="15605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𝑃</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r>
                        <a:rPr lang="en-US" i="1">
                          <a:latin typeface="Cambria Math" panose="02040503050406030204" pitchFamily="18" charset="0"/>
                        </a:rPr>
                        <m:t>𝑃</m:t>
                      </m:r>
                    </m:oMath>
                  </m:oMathPara>
                </a14:m>
                <a:endParaRPr lang="en-US" dirty="0"/>
              </a:p>
            </p:txBody>
          </p:sp>
        </mc:Choice>
        <mc:Fallback xmlns="">
          <p:sp>
            <p:nvSpPr>
              <p:cNvPr id="20" name="TextBox 19">
                <a:extLst>
                  <a:ext uri="{FF2B5EF4-FFF2-40B4-BE49-F238E27FC236}">
                    <a16:creationId xmlns:a16="http://schemas.microsoft.com/office/drawing/2014/main" id="{15BCAB3B-18BF-52C0-A52F-07970CE1EDC2}"/>
                  </a:ext>
                </a:extLst>
              </p:cNvPr>
              <p:cNvSpPr txBox="1">
                <a:spLocks noRot="1" noChangeAspect="1" noMove="1" noResize="1" noEditPoints="1" noAdjustHandles="1" noChangeArrowheads="1" noChangeShapeType="1" noTextEdit="1"/>
              </p:cNvSpPr>
              <p:nvPr/>
            </p:nvSpPr>
            <p:spPr>
              <a:xfrm>
                <a:off x="796546" y="4179103"/>
                <a:ext cx="1560544" cy="369332"/>
              </a:xfrm>
              <a:prstGeom prst="rect">
                <a:avLst/>
              </a:prstGeom>
              <a:blipFill>
                <a:blip r:embed="rId7"/>
                <a:stretch>
                  <a:fillRect l="-39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8A4098-9DB8-7157-93B7-D4A923C194F5}"/>
                  </a:ext>
                </a:extLst>
              </p:cNvPr>
              <p:cNvSpPr txBox="1"/>
              <p:nvPr/>
            </p:nvSpPr>
            <p:spPr>
              <a:xfrm>
                <a:off x="3331290" y="4807527"/>
                <a:ext cx="21672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𝐺</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𝐺</m:t>
                          </m:r>
                        </m:sub>
                      </m:sSub>
                      <m:r>
                        <a:rPr lang="en-US" i="1">
                          <a:latin typeface="Cambria Math" panose="02040503050406030204" pitchFamily="18" charset="0"/>
                        </a:rPr>
                        <m:t>𝐺</m:t>
                      </m:r>
                    </m:oMath>
                  </m:oMathPara>
                </a14:m>
                <a:endParaRPr lang="en-US" dirty="0"/>
              </a:p>
            </p:txBody>
          </p:sp>
        </mc:Choice>
        <mc:Fallback xmlns="">
          <p:sp>
            <p:nvSpPr>
              <p:cNvPr id="21" name="TextBox 20">
                <a:extLst>
                  <a:ext uri="{FF2B5EF4-FFF2-40B4-BE49-F238E27FC236}">
                    <a16:creationId xmlns:a16="http://schemas.microsoft.com/office/drawing/2014/main" id="{218A4098-9DB8-7157-93B7-D4A923C194F5}"/>
                  </a:ext>
                </a:extLst>
              </p:cNvPr>
              <p:cNvSpPr txBox="1">
                <a:spLocks noRot="1" noChangeAspect="1" noMove="1" noResize="1" noEditPoints="1" noAdjustHandles="1" noChangeArrowheads="1" noChangeShapeType="1" noTextEdit="1"/>
              </p:cNvSpPr>
              <p:nvPr/>
            </p:nvSpPr>
            <p:spPr>
              <a:xfrm>
                <a:off x="3331290" y="4807527"/>
                <a:ext cx="2167270"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EE2FF99-73E4-5F23-17DB-033DB8795AF7}"/>
                  </a:ext>
                </a:extLst>
              </p:cNvPr>
              <p:cNvSpPr txBox="1"/>
              <p:nvPr/>
            </p:nvSpPr>
            <p:spPr>
              <a:xfrm>
                <a:off x="3331290" y="3387142"/>
                <a:ext cx="21812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𝑓</m:t>
                          </m:r>
                        </m:e>
                      </m:d>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𝑃</m:t>
                              </m:r>
                            </m:sub>
                          </m:sSub>
                        </m:e>
                      </m:d>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𝑃</m:t>
                          </m:r>
                        </m:sub>
                      </m:sSub>
                      <m:r>
                        <a:rPr lang="en-US" i="1">
                          <a:latin typeface="Cambria Math" panose="02040503050406030204" pitchFamily="18" charset="0"/>
                        </a:rPr>
                        <m:t>𝑃</m:t>
                      </m:r>
                    </m:oMath>
                  </m:oMathPara>
                </a14:m>
                <a:endParaRPr lang="en-US" dirty="0"/>
              </a:p>
            </p:txBody>
          </p:sp>
        </mc:Choice>
        <mc:Fallback xmlns="">
          <p:sp>
            <p:nvSpPr>
              <p:cNvPr id="22" name="TextBox 21">
                <a:extLst>
                  <a:ext uri="{FF2B5EF4-FFF2-40B4-BE49-F238E27FC236}">
                    <a16:creationId xmlns:a16="http://schemas.microsoft.com/office/drawing/2014/main" id="{AEE2FF99-73E4-5F23-17DB-033DB8795AF7}"/>
                  </a:ext>
                </a:extLst>
              </p:cNvPr>
              <p:cNvSpPr txBox="1">
                <a:spLocks noRot="1" noChangeAspect="1" noMove="1" noResize="1" noEditPoints="1" noAdjustHandles="1" noChangeArrowheads="1" noChangeShapeType="1" noTextEdit="1"/>
              </p:cNvSpPr>
              <p:nvPr/>
            </p:nvSpPr>
            <p:spPr>
              <a:xfrm>
                <a:off x="3331290" y="3387142"/>
                <a:ext cx="2181251" cy="369332"/>
              </a:xfrm>
              <a:prstGeom prst="rect">
                <a:avLst/>
              </a:prstGeom>
              <a:blipFill>
                <a:blip r:embed="rId9"/>
                <a:stretch>
                  <a:fillRect b="-13333"/>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49BE9518-9033-9C0F-D2B1-1EAA55DD79E3}"/>
              </a:ext>
            </a:extLst>
          </p:cNvPr>
          <p:cNvSpPr/>
          <p:nvPr/>
        </p:nvSpPr>
        <p:spPr>
          <a:xfrm>
            <a:off x="2880578" y="289369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67FC9C6-D881-8BCE-7083-867C5F246A82}"/>
              </a:ext>
            </a:extLst>
          </p:cNvPr>
          <p:cNvCxnSpPr>
            <a:cxnSpLocks/>
            <a:endCxn id="2" idx="1"/>
          </p:cNvCxnSpPr>
          <p:nvPr/>
        </p:nvCxnSpPr>
        <p:spPr>
          <a:xfrm>
            <a:off x="87085" y="1639322"/>
            <a:ext cx="61375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18">
            <a:extLst>
              <a:ext uri="{FF2B5EF4-FFF2-40B4-BE49-F238E27FC236}">
                <a16:creationId xmlns:a16="http://schemas.microsoft.com/office/drawing/2014/main" id="{025B9DAD-E829-B57F-0556-F40A1A2AE65C}"/>
              </a:ext>
            </a:extLst>
          </p:cNvPr>
          <p:cNvCxnSpPr>
            <a:cxnSpLocks/>
            <a:endCxn id="2" idx="0"/>
          </p:cNvCxnSpPr>
          <p:nvPr/>
        </p:nvCxnSpPr>
        <p:spPr>
          <a:xfrm>
            <a:off x="1413861" y="786550"/>
            <a:ext cx="164594" cy="279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8E4E10D-6D95-7F0F-D7A5-16B22762A95F}"/>
              </a:ext>
            </a:extLst>
          </p:cNvPr>
          <p:cNvSpPr txBox="1"/>
          <p:nvPr/>
        </p:nvSpPr>
        <p:spPr>
          <a:xfrm>
            <a:off x="0" y="-3262"/>
            <a:ext cx="3823739" cy="523220"/>
          </a:xfrm>
          <a:prstGeom prst="rect">
            <a:avLst/>
          </a:prstGeom>
          <a:noFill/>
        </p:spPr>
        <p:txBody>
          <a:bodyPr wrap="none" rtlCol="0">
            <a:spAutoFit/>
          </a:bodyPr>
          <a:lstStyle/>
          <a:p>
            <a:r>
              <a:rPr lang="en-US" sz="2800" b="1" dirty="0"/>
              <a:t>The host side of things</a:t>
            </a:r>
          </a:p>
        </p:txBody>
      </p:sp>
      <p:sp>
        <p:nvSpPr>
          <p:cNvPr id="30" name="Rectangle: Rounded Corners 29">
            <a:extLst>
              <a:ext uri="{FF2B5EF4-FFF2-40B4-BE49-F238E27FC236}">
                <a16:creationId xmlns:a16="http://schemas.microsoft.com/office/drawing/2014/main" id="{E95D1C7D-4C7E-349F-0B8C-B6760E42F69A}"/>
              </a:ext>
            </a:extLst>
          </p:cNvPr>
          <p:cNvSpPr/>
          <p:nvPr/>
        </p:nvSpPr>
        <p:spPr>
          <a:xfrm>
            <a:off x="2607166" y="786550"/>
            <a:ext cx="7639919" cy="538202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Contacted</a:t>
            </a:r>
          </a:p>
        </p:txBody>
      </p:sp>
      <p:cxnSp>
        <p:nvCxnSpPr>
          <p:cNvPr id="31" name="Connector: Elbow 30">
            <a:extLst>
              <a:ext uri="{FF2B5EF4-FFF2-40B4-BE49-F238E27FC236}">
                <a16:creationId xmlns:a16="http://schemas.microsoft.com/office/drawing/2014/main" id="{2867D031-5C34-D67D-941D-E81709B9C036}"/>
              </a:ext>
            </a:extLst>
          </p:cNvPr>
          <p:cNvCxnSpPr>
            <a:cxnSpLocks/>
            <a:stCxn id="5" idx="3"/>
            <a:endCxn id="45" idx="2"/>
          </p:cNvCxnSpPr>
          <p:nvPr/>
        </p:nvCxnSpPr>
        <p:spPr>
          <a:xfrm flipH="1" flipV="1">
            <a:off x="751713" y="2165199"/>
            <a:ext cx="8914391" cy="2632079"/>
          </a:xfrm>
          <a:prstGeom prst="bentConnector5">
            <a:avLst>
              <a:gd name="adj1" fmla="val -2564"/>
              <a:gd name="adj2" fmla="val -71568"/>
              <a:gd name="adj3" fmla="val 10256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91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21350D71-330F-73FA-5A04-7E1EEF8DD0D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7140270" y="710040"/>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4576558" y="710040"/>
            <a:ext cx="1755228" cy="1145628"/>
            <a:chOff x="613385" y="357584"/>
            <a:chExt cx="1755228" cy="1145628"/>
          </a:xfrm>
        </p:grpSpPr>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28F43DEF-AFDC-C159-4F0C-D3DFA5B49D1A}"/>
              </a:ext>
            </a:extLst>
          </p:cNvPr>
          <p:cNvGrpSpPr/>
          <p:nvPr/>
        </p:nvGrpSpPr>
        <p:grpSpPr>
          <a:xfrm>
            <a:off x="4576557" y="3043343"/>
            <a:ext cx="1755229" cy="1145629"/>
            <a:chOff x="5694143" y="2097021"/>
            <a:chExt cx="1755229" cy="1145629"/>
          </a:xfrm>
        </p:grpSpPr>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7ADAF0E2-3111-F208-E2EC-454B13EA886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a:t>
                  </a:r>
                </a:p>
              </p:txBody>
            </p:sp>
          </mc:Choice>
          <mc:Fallback>
            <p:sp>
              <p:nvSpPr>
                <p:cNvPr id="20" name="Rectangle: Rounded Corners 19">
                  <a:extLst>
                    <a:ext uri="{FF2B5EF4-FFF2-40B4-BE49-F238E27FC236}">
                      <a16:creationId xmlns:a16="http://schemas.microsoft.com/office/drawing/2014/main" id="{7ADAF0E2-3111-F208-E2EC-454B13EA886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241D8810-72B6-FB1C-3D54-6C43B0DBFD78}"/>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646B92-7DF7-991C-7281-6CCC621C27D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C7EEEE-27C3-26C9-42BB-3B2461F4B5CF}"/>
              </a:ext>
            </a:extLst>
          </p:cNvPr>
          <p:cNvGrpSpPr/>
          <p:nvPr/>
        </p:nvGrpSpPr>
        <p:grpSpPr>
          <a:xfrm>
            <a:off x="2038404" y="3043343"/>
            <a:ext cx="1755229" cy="1145629"/>
            <a:chOff x="5694143" y="2097021"/>
            <a:chExt cx="1755229" cy="1145629"/>
          </a:xfrm>
        </p:grpSpPr>
        <mc:AlternateContent xmlns:mc="http://schemas.openxmlformats.org/markup-compatibility/2006">
          <mc:Choice xmlns:a14="http://schemas.microsoft.com/office/drawing/2010/main" Requires="a14">
            <p:sp>
              <p:nvSpPr>
                <p:cNvPr id="25" name="Rectangle: Rounded Corners 24">
                  <a:extLst>
                    <a:ext uri="{FF2B5EF4-FFF2-40B4-BE49-F238E27FC236}">
                      <a16:creationId xmlns:a16="http://schemas.microsoft.com/office/drawing/2014/main" id="{47C0B455-E990-F450-0FE3-DF89F1F26347}"/>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p:sp>
              <p:nvSpPr>
                <p:cNvPr id="25" name="Rectangle: Rounded Corners 24">
                  <a:extLst>
                    <a:ext uri="{FF2B5EF4-FFF2-40B4-BE49-F238E27FC236}">
                      <a16:creationId xmlns:a16="http://schemas.microsoft.com/office/drawing/2014/main" id="{47C0B455-E990-F450-0FE3-DF89F1F26347}"/>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57372A49-F44B-1832-A012-98D797D3F8B4}"/>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0DEC88-8284-DEB3-6769-A1E61C1AE2F2}"/>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0096B5C-4956-D06F-A9F3-050D7882B00D}"/>
                  </a:ext>
                </a:extLst>
              </p:cNvPr>
              <p:cNvSpPr txBox="1"/>
              <p:nvPr/>
            </p:nvSpPr>
            <p:spPr>
              <a:xfrm>
                <a:off x="7382479" y="3092180"/>
                <a:ext cx="980076" cy="4165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B0096B5C-4956-D06F-A9F3-050D7882B00D}"/>
                  </a:ext>
                </a:extLst>
              </p:cNvPr>
              <p:cNvSpPr txBox="1">
                <a:spLocks noRot="1" noChangeAspect="1" noMove="1" noResize="1" noEditPoints="1" noAdjustHandles="1" noChangeArrowheads="1" noChangeShapeType="1" noTextEdit="1"/>
              </p:cNvSpPr>
              <p:nvPr/>
            </p:nvSpPr>
            <p:spPr>
              <a:xfrm>
                <a:off x="7382479" y="3092180"/>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531FD4D-779A-495E-D711-62FD453E22FD}"/>
                  </a:ext>
                </a:extLst>
              </p:cNvPr>
              <p:cNvSpPr txBox="1"/>
              <p:nvPr/>
            </p:nvSpPr>
            <p:spPr>
              <a:xfrm>
                <a:off x="4009919" y="3113468"/>
                <a:ext cx="350352" cy="395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4531FD4D-779A-495E-D711-62FD453E22FD}"/>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A984692-7E4B-5A24-F404-C3079C803E13}"/>
                  </a:ext>
                </a:extLst>
              </p:cNvPr>
              <p:cNvSpPr txBox="1"/>
              <p:nvPr/>
            </p:nvSpPr>
            <p:spPr>
              <a:xfrm>
                <a:off x="4960819" y="2264839"/>
                <a:ext cx="38125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2A984692-7E4B-5A24-F404-C3079C803E13}"/>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58EA297-B92A-8E89-A2DF-99AAA654949E}"/>
                  </a:ext>
                </a:extLst>
              </p:cNvPr>
              <p:cNvSpPr txBox="1"/>
              <p:nvPr/>
            </p:nvSpPr>
            <p:spPr>
              <a:xfrm>
                <a:off x="6546200" y="714111"/>
                <a:ext cx="37965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658EA297-B92A-8E89-A2DF-99AAA654949E}"/>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5790C8A-3DF9-2EC7-883C-81BF476E4046}"/>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FC07216-F379-6D01-7E46-477A9E35CC4E}"/>
                  </a:ext>
                </a:extLst>
              </p:cNvPr>
              <p:cNvSpPr txBox="1"/>
              <p:nvPr/>
            </p:nvSpPr>
            <p:spPr>
              <a:xfrm>
                <a:off x="1083120" y="3139372"/>
                <a:ext cx="9719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4FC07216-F379-6D01-7E46-477A9E35CC4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spTree>
    <p:extLst>
      <p:ext uri="{BB962C8B-B14F-4D97-AF65-F5344CB8AC3E}">
        <p14:creationId xmlns:p14="http://schemas.microsoft.com/office/powerpoint/2010/main" val="36476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17A171-AC63-5714-31CB-E4F7EB709922}"/>
              </a:ext>
            </a:extLst>
          </p:cNvPr>
          <p:cNvGrpSpPr/>
          <p:nvPr/>
        </p:nvGrpSpPr>
        <p:grpSpPr>
          <a:xfrm>
            <a:off x="476793" y="1072138"/>
            <a:ext cx="4865987" cy="5513024"/>
            <a:chOff x="193318" y="472894"/>
            <a:chExt cx="3168255" cy="3589542"/>
          </a:xfrm>
        </p:grpSpPr>
        <p:pic>
          <p:nvPicPr>
            <p:cNvPr id="2" name="Content Placeholder 5">
              <a:extLst>
                <a:ext uri="{FF2B5EF4-FFF2-40B4-BE49-F238E27FC236}">
                  <a16:creationId xmlns:a16="http://schemas.microsoft.com/office/drawing/2014/main" id="{40E48665-99FE-457B-8642-D6D023DC4093}"/>
                </a:ext>
              </a:extLst>
            </p:cNvPr>
            <p:cNvPicPr>
              <a:picLocks noChangeAspect="1"/>
            </p:cNvPicPr>
            <p:nvPr/>
          </p:nvPicPr>
          <p:blipFill>
            <a:blip r:embed="rId3"/>
            <a:stretch>
              <a:fillRect/>
            </a:stretch>
          </p:blipFill>
          <p:spPr>
            <a:xfrm>
              <a:off x="193318" y="472894"/>
              <a:ext cx="3168255" cy="3288951"/>
            </a:xfrm>
            <a:prstGeom prst="rect">
              <a:avLst/>
            </a:prstGeom>
          </p:spPr>
        </p:pic>
        <p:sp>
          <p:nvSpPr>
            <p:cNvPr id="7" name="TextBox 6">
              <a:extLst>
                <a:ext uri="{FF2B5EF4-FFF2-40B4-BE49-F238E27FC236}">
                  <a16:creationId xmlns:a16="http://schemas.microsoft.com/office/drawing/2014/main" id="{CD42FCCF-B266-40DA-880F-CD65966E2F5C}"/>
                </a:ext>
              </a:extLst>
            </p:cNvPr>
            <p:cNvSpPr txBox="1"/>
            <p:nvPr/>
          </p:nvSpPr>
          <p:spPr>
            <a:xfrm>
              <a:off x="193318" y="3761845"/>
              <a:ext cx="3168255" cy="300591"/>
            </a:xfrm>
            <a:prstGeom prst="rect">
              <a:avLst/>
            </a:prstGeom>
            <a:noFill/>
          </p:spPr>
          <p:txBody>
            <a:bodyPr wrap="square" rtlCol="0">
              <a:spAutoFit/>
            </a:bodyPr>
            <a:lstStyle/>
            <a:p>
              <a:r>
                <a:rPr lang="en-US" sz="1200" dirty="0"/>
                <a:t>Jones, K., Patel, N., Levy, M. et al. </a:t>
              </a:r>
              <a:r>
                <a:rPr lang="en-US" sz="1200" b="1" dirty="0"/>
                <a:t>Global trends in emerging infectious diseases. </a:t>
              </a:r>
              <a:r>
                <a:rPr lang="en-US" sz="1200" dirty="0"/>
                <a:t>Nature 451, 990–993 (2008).</a:t>
              </a:r>
            </a:p>
          </p:txBody>
        </p:sp>
      </p:grpSp>
      <p:grpSp>
        <p:nvGrpSpPr>
          <p:cNvPr id="22" name="Group 21">
            <a:extLst>
              <a:ext uri="{FF2B5EF4-FFF2-40B4-BE49-F238E27FC236}">
                <a16:creationId xmlns:a16="http://schemas.microsoft.com/office/drawing/2014/main" id="{C86234C2-38A7-F008-92CB-427B5CF19912}"/>
              </a:ext>
            </a:extLst>
          </p:cNvPr>
          <p:cNvGrpSpPr/>
          <p:nvPr/>
        </p:nvGrpSpPr>
        <p:grpSpPr>
          <a:xfrm>
            <a:off x="6710906" y="4688527"/>
            <a:ext cx="1960076" cy="1665802"/>
            <a:chOff x="2767012" y="1223963"/>
            <a:chExt cx="6657976" cy="6419424"/>
          </a:xfrm>
        </p:grpSpPr>
        <p:pic>
          <p:nvPicPr>
            <p:cNvPr id="23" name="Picture 4">
              <a:extLst>
                <a:ext uri="{FF2B5EF4-FFF2-40B4-BE49-F238E27FC236}">
                  <a16:creationId xmlns:a16="http://schemas.microsoft.com/office/drawing/2014/main" id="{7AFB2403-7947-C00F-43F7-6156CF23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223963"/>
              <a:ext cx="6657975" cy="44100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BB1D41A-F7F0-B66E-B8C3-688D58E4B406}"/>
                </a:ext>
              </a:extLst>
            </p:cNvPr>
            <p:cNvSpPr txBox="1"/>
            <p:nvPr/>
          </p:nvSpPr>
          <p:spPr>
            <a:xfrm>
              <a:off x="2767012" y="5627078"/>
              <a:ext cx="6657976" cy="2016309"/>
            </a:xfrm>
            <a:prstGeom prst="rect">
              <a:avLst/>
            </a:prstGeom>
            <a:noFill/>
          </p:spPr>
          <p:txBody>
            <a:bodyPr wrap="square" rtlCol="0">
              <a:spAutoFit/>
            </a:bodyPr>
            <a:lstStyle/>
            <a:p>
              <a:r>
                <a:rPr lang="en-US" sz="1600" i="1" dirty="0"/>
                <a:t>Aedes albopictus</a:t>
              </a:r>
              <a:r>
                <a:rPr lang="en-US" sz="1600" dirty="0"/>
                <a:t> </a:t>
              </a:r>
              <a:br>
                <a:rPr lang="en-US" sz="1600" dirty="0"/>
              </a:br>
              <a:r>
                <a:rPr lang="en-US" sz="1100" dirty="0"/>
                <a:t>(CDC.gov)</a:t>
              </a:r>
              <a:endParaRPr lang="en-US" sz="1200" i="1" dirty="0"/>
            </a:p>
          </p:txBody>
        </p:sp>
      </p:grpSp>
      <p:grpSp>
        <p:nvGrpSpPr>
          <p:cNvPr id="6" name="Group 5">
            <a:extLst>
              <a:ext uri="{FF2B5EF4-FFF2-40B4-BE49-F238E27FC236}">
                <a16:creationId xmlns:a16="http://schemas.microsoft.com/office/drawing/2014/main" id="{9FFB3EBA-2B75-4ADF-98B8-FA2FAB958583}"/>
              </a:ext>
            </a:extLst>
          </p:cNvPr>
          <p:cNvGrpSpPr>
            <a:grpSpLocks noChangeAspect="1"/>
          </p:cNvGrpSpPr>
          <p:nvPr/>
        </p:nvGrpSpPr>
        <p:grpSpPr>
          <a:xfrm>
            <a:off x="6710906" y="2001700"/>
            <a:ext cx="1960076" cy="1733344"/>
            <a:chOff x="6202892" y="1732449"/>
            <a:chExt cx="4457701" cy="3942056"/>
          </a:xfrm>
        </p:grpSpPr>
        <p:pic>
          <p:nvPicPr>
            <p:cNvPr id="1026" name="Picture 2">
              <a:extLst>
                <a:ext uri="{FF2B5EF4-FFF2-40B4-BE49-F238E27FC236}">
                  <a16:creationId xmlns:a16="http://schemas.microsoft.com/office/drawing/2014/main" id="{3FB0F7F6-BE0F-463E-A39A-735C94CDB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892" y="1732449"/>
              <a:ext cx="4457700" cy="2609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100A1-3B3B-4B1C-8BDE-B19491B3A882}"/>
                </a:ext>
              </a:extLst>
            </p:cNvPr>
            <p:cNvSpPr txBox="1"/>
            <p:nvPr/>
          </p:nvSpPr>
          <p:spPr>
            <a:xfrm>
              <a:off x="6202892" y="4300696"/>
              <a:ext cx="4457701" cy="1373809"/>
            </a:xfrm>
            <a:prstGeom prst="rect">
              <a:avLst/>
            </a:prstGeom>
            <a:noFill/>
          </p:spPr>
          <p:txBody>
            <a:bodyPr wrap="square" rtlCol="0">
              <a:spAutoFit/>
            </a:bodyPr>
            <a:lstStyle/>
            <a:p>
              <a:r>
                <a:rPr lang="en-US" sz="1600" i="1" dirty="0"/>
                <a:t>Aedes aegypti </a:t>
              </a:r>
              <a:r>
                <a:rPr lang="en-US" sz="1200" dirty="0"/>
                <a:t>(CDC.gov)</a:t>
              </a:r>
              <a:endParaRPr lang="en-US" sz="1200" i="1" dirty="0"/>
            </a:p>
          </p:txBody>
        </p:sp>
      </p:grpSp>
      <p:grpSp>
        <p:nvGrpSpPr>
          <p:cNvPr id="17" name="Group 16">
            <a:extLst>
              <a:ext uri="{FF2B5EF4-FFF2-40B4-BE49-F238E27FC236}">
                <a16:creationId xmlns:a16="http://schemas.microsoft.com/office/drawing/2014/main" id="{595C3E3E-FCB7-4043-978E-71CE18177A55}"/>
              </a:ext>
            </a:extLst>
          </p:cNvPr>
          <p:cNvGrpSpPr>
            <a:grpSpLocks noChangeAspect="1"/>
          </p:cNvGrpSpPr>
          <p:nvPr/>
        </p:nvGrpSpPr>
        <p:grpSpPr>
          <a:xfrm>
            <a:off x="9513523" y="4119538"/>
            <a:ext cx="1617961" cy="2234791"/>
            <a:chOff x="6541476" y="1657978"/>
            <a:chExt cx="3818375" cy="5274088"/>
          </a:xfrm>
        </p:grpSpPr>
        <p:pic>
          <p:nvPicPr>
            <p:cNvPr id="18" name="Picture 6">
              <a:extLst>
                <a:ext uri="{FF2B5EF4-FFF2-40B4-BE49-F238E27FC236}">
                  <a16:creationId xmlns:a16="http://schemas.microsoft.com/office/drawing/2014/main" id="{EFA61804-6C85-4D4A-9DAC-7A9EE3B5AA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654" t="24176" r="15027" b="23077"/>
            <a:stretch/>
          </p:blipFill>
          <p:spPr bwMode="auto">
            <a:xfrm>
              <a:off x="6541476" y="1657978"/>
              <a:ext cx="3818375" cy="361740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F3DB1D4-F05B-4D0D-BBAC-F40CF7354A0E}"/>
                </a:ext>
              </a:extLst>
            </p:cNvPr>
            <p:cNvSpPr txBox="1"/>
            <p:nvPr/>
          </p:nvSpPr>
          <p:spPr>
            <a:xfrm>
              <a:off x="6541476" y="5225143"/>
              <a:ext cx="3818375" cy="1706923"/>
            </a:xfrm>
            <a:prstGeom prst="rect">
              <a:avLst/>
            </a:prstGeom>
            <a:noFill/>
          </p:spPr>
          <p:txBody>
            <a:bodyPr wrap="square" rtlCol="0">
              <a:spAutoFit/>
            </a:bodyPr>
            <a:lstStyle/>
            <a:p>
              <a:r>
                <a:rPr lang="en-US" sz="1600" i="1" dirty="0"/>
                <a:t>Dengue virus</a:t>
              </a:r>
              <a:r>
                <a:rPr lang="en-US" sz="1600" dirty="0"/>
                <a:t> virion</a:t>
              </a:r>
              <a:br>
                <a:rPr lang="en-US" sz="1600" dirty="0"/>
              </a:br>
              <a:r>
                <a:rPr lang="en-US" sz="900" dirty="0"/>
                <a:t>(ScientificAnimations.com)</a:t>
              </a:r>
              <a:endParaRPr lang="en-US" sz="1600" i="1" dirty="0"/>
            </a:p>
          </p:txBody>
        </p:sp>
      </p:grpSp>
      <p:grpSp>
        <p:nvGrpSpPr>
          <p:cNvPr id="16" name="Group 15">
            <a:extLst>
              <a:ext uri="{FF2B5EF4-FFF2-40B4-BE49-F238E27FC236}">
                <a16:creationId xmlns:a16="http://schemas.microsoft.com/office/drawing/2014/main" id="{476EE96D-4306-FD1F-ED67-8A2E19FBE801}"/>
              </a:ext>
            </a:extLst>
          </p:cNvPr>
          <p:cNvGrpSpPr/>
          <p:nvPr/>
        </p:nvGrpSpPr>
        <p:grpSpPr>
          <a:xfrm>
            <a:off x="9433753" y="1529482"/>
            <a:ext cx="1697731" cy="2205562"/>
            <a:chOff x="4229047" y="1120873"/>
            <a:chExt cx="4345912" cy="5645874"/>
          </a:xfrm>
        </p:grpSpPr>
        <p:pic>
          <p:nvPicPr>
            <p:cNvPr id="20" name="Picture 8">
              <a:extLst>
                <a:ext uri="{FF2B5EF4-FFF2-40B4-BE49-F238E27FC236}">
                  <a16:creationId xmlns:a16="http://schemas.microsoft.com/office/drawing/2014/main" id="{5EF5A207-8DAC-9840-B62B-B76EA70E3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047" y="1120873"/>
              <a:ext cx="4345912" cy="43459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AB1BA0-B722-BDBA-9E91-B96EC6B75C8C}"/>
                </a:ext>
              </a:extLst>
            </p:cNvPr>
            <p:cNvSpPr txBox="1"/>
            <p:nvPr/>
          </p:nvSpPr>
          <p:spPr>
            <a:xfrm>
              <a:off x="4229047" y="5466784"/>
              <a:ext cx="4345912" cy="1299963"/>
            </a:xfrm>
            <a:prstGeom prst="rect">
              <a:avLst/>
            </a:prstGeom>
            <a:noFill/>
          </p:spPr>
          <p:txBody>
            <a:bodyPr wrap="square" rtlCol="0">
              <a:spAutoFit/>
            </a:bodyPr>
            <a:lstStyle/>
            <a:p>
              <a:r>
                <a:rPr lang="en-US" sz="1600" i="1" dirty="0"/>
                <a:t>Zika virus</a:t>
              </a:r>
              <a:r>
                <a:rPr lang="en-US" sz="1600" dirty="0"/>
                <a:t> virion</a:t>
              </a:r>
            </a:p>
            <a:p>
              <a:r>
                <a:rPr lang="en-US" sz="1100" dirty="0"/>
                <a:t>(Manuel Almagro Rivas)</a:t>
              </a:r>
              <a:endParaRPr lang="en-US" sz="1100" i="1" dirty="0"/>
            </a:p>
          </p:txBody>
        </p:sp>
      </p:grpSp>
      <p:sp>
        <p:nvSpPr>
          <p:cNvPr id="8" name="TextBox 7">
            <a:extLst>
              <a:ext uri="{FF2B5EF4-FFF2-40B4-BE49-F238E27FC236}">
                <a16:creationId xmlns:a16="http://schemas.microsoft.com/office/drawing/2014/main" id="{C4142A19-8B98-962C-F851-A3A94FE02483}"/>
              </a:ext>
            </a:extLst>
          </p:cNvPr>
          <p:cNvSpPr txBox="1"/>
          <p:nvPr/>
        </p:nvSpPr>
        <p:spPr>
          <a:xfrm>
            <a:off x="1431196" y="210633"/>
            <a:ext cx="9329607" cy="830997"/>
          </a:xfrm>
          <a:prstGeom prst="rect">
            <a:avLst/>
          </a:prstGeom>
          <a:noFill/>
        </p:spPr>
        <p:txBody>
          <a:bodyPr wrap="square">
            <a:spAutoFit/>
          </a:bodyPr>
          <a:lstStyle/>
          <a:p>
            <a:r>
              <a:rPr lang="en-US" sz="2400" b="1" dirty="0"/>
              <a:t>Over 25% of recent emerging infectious disease outbreaks were due to </a:t>
            </a:r>
            <a:r>
              <a:rPr lang="en-US" sz="2400" b="1" u="sng" dirty="0"/>
              <a:t>mosquito-borne zoonotic pathogens</a:t>
            </a:r>
            <a:r>
              <a:rPr lang="en-US" sz="2400" b="1" dirty="0"/>
              <a:t> </a:t>
            </a:r>
            <a:r>
              <a:rPr lang="en-US" sz="1200" dirty="0"/>
              <a:t>(Jones 2008, Gould 2017)</a:t>
            </a:r>
            <a:endParaRPr lang="en-US" sz="2400" dirty="0"/>
          </a:p>
        </p:txBody>
      </p:sp>
    </p:spTree>
    <p:extLst>
      <p:ext uri="{BB962C8B-B14F-4D97-AF65-F5344CB8AC3E}">
        <p14:creationId xmlns:p14="http://schemas.microsoft.com/office/powerpoint/2010/main" val="234848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F35E01-EFAF-D60C-9C5F-A5AF4E951E9B}"/>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C3AB5F02-968A-DDF7-5317-C34A0930A118}"/>
              </a:ext>
            </a:extLst>
          </p:cNvPr>
          <p:cNvCxnSpPr>
            <a:cxnSpLocks/>
            <a:stCxn id="25" idx="3"/>
            <a:endCxn id="20" idx="1"/>
          </p:cNvCxnSpPr>
          <p:nvPr/>
        </p:nvCxnSpPr>
        <p:spPr>
          <a:xfrm>
            <a:off x="3793633" y="3616158"/>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46FD3DE5-0D12-70D8-34BE-0D6131D130E3}"/>
              </a:ext>
            </a:extLst>
          </p:cNvPr>
          <p:cNvCxnSpPr>
            <a:cxnSpLocks/>
            <a:stCxn id="20" idx="3"/>
            <a:endCxn id="5" idx="3"/>
          </p:cNvCxnSpPr>
          <p:nvPr/>
        </p:nvCxnSpPr>
        <p:spPr>
          <a:xfrm flipV="1">
            <a:off x="6331786" y="1282855"/>
            <a:ext cx="2563713" cy="2333303"/>
          </a:xfrm>
          <a:prstGeom prst="bentConnector3">
            <a:avLst>
              <a:gd name="adj1" fmla="val 1160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808D2CF-AD6F-CDF1-CB6C-6CC7D67377DD}"/>
              </a:ext>
            </a:extLst>
          </p:cNvPr>
          <p:cNvGrpSpPr/>
          <p:nvPr/>
        </p:nvGrpSpPr>
        <p:grpSpPr>
          <a:xfrm>
            <a:off x="7140270" y="710040"/>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5966F916-C6E5-A007-F1E1-C9AC1BD71E4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5966F916-C6E5-A007-F1E1-C9AC1BD71E4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417DAC40-356A-1664-EF43-D82F58AD887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C6A475C-A3C5-5B03-497B-247E90165906}"/>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3D533201-C738-2335-7EB7-70B2B487960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3D533201-C738-2335-7EB7-70B2B487960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EF5D86CC-0847-D376-E78E-2D405388ABAB}"/>
              </a:ext>
            </a:extLst>
          </p:cNvPr>
          <p:cNvSpPr/>
          <p:nvPr/>
        </p:nvSpPr>
        <p:spPr>
          <a:xfrm>
            <a:off x="938371" y="5772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D9D9D89-94E6-7868-AF4C-43B1FE984226}"/>
              </a:ext>
            </a:extLst>
          </p:cNvPr>
          <p:cNvSpPr/>
          <p:nvPr/>
        </p:nvSpPr>
        <p:spPr>
          <a:xfrm>
            <a:off x="2332132" y="14005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F64E4EB9-C79B-FA2F-127D-93356A523794}"/>
              </a:ext>
            </a:extLst>
          </p:cNvPr>
          <p:cNvCxnSpPr>
            <a:cxnSpLocks/>
            <a:stCxn id="5" idx="1"/>
            <a:endCxn id="78" idx="3"/>
          </p:cNvCxnSpPr>
          <p:nvPr/>
        </p:nvCxnSpPr>
        <p:spPr>
          <a:xfrm flipH="1" flipV="1">
            <a:off x="6331786" y="1282854"/>
            <a:ext cx="80848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11C4433C-4818-D743-19A2-2014E7334354}"/>
              </a:ext>
            </a:extLst>
          </p:cNvPr>
          <p:cNvCxnSpPr>
            <a:cxnSpLocks/>
            <a:stCxn id="78" idx="2"/>
            <a:endCxn id="20" idx="0"/>
          </p:cNvCxnSpPr>
          <p:nvPr/>
        </p:nvCxnSpPr>
        <p:spPr>
          <a:xfrm>
            <a:off x="5454172" y="1855668"/>
            <a:ext cx="0" cy="118767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333E273-A80B-4809-493F-29F53A1799AE}"/>
              </a:ext>
            </a:extLst>
          </p:cNvPr>
          <p:cNvGrpSpPr/>
          <p:nvPr/>
        </p:nvGrpSpPr>
        <p:grpSpPr>
          <a:xfrm>
            <a:off x="4576557" y="3043343"/>
            <a:ext cx="1755229" cy="1145629"/>
            <a:chOff x="5694143" y="2097021"/>
            <a:chExt cx="1755229" cy="1145629"/>
          </a:xfrm>
        </p:grpSpPr>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AED9883E-BA30-3C80-7F5C-E26566A1D75F}"/>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stages</a:t>
                  </a:r>
                </a:p>
              </p:txBody>
            </p:sp>
          </mc:Choice>
          <mc:Fallback>
            <p:sp>
              <p:nvSpPr>
                <p:cNvPr id="20" name="Rectangle: Rounded Corners 19">
                  <a:extLst>
                    <a:ext uri="{FF2B5EF4-FFF2-40B4-BE49-F238E27FC236}">
                      <a16:creationId xmlns:a16="http://schemas.microsoft.com/office/drawing/2014/main" id="{AED9883E-BA30-3C80-7F5C-E26566A1D75F}"/>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3B09D76F-B8FE-A983-6346-6F3A0797F3D0}"/>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E54538A-D43C-EFE9-9704-1A79600311D6}"/>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B4B851D-5788-0934-6D79-1F76F4BE845D}"/>
              </a:ext>
            </a:extLst>
          </p:cNvPr>
          <p:cNvGrpSpPr/>
          <p:nvPr/>
        </p:nvGrpSpPr>
        <p:grpSpPr>
          <a:xfrm>
            <a:off x="2038404" y="3043343"/>
            <a:ext cx="1755229" cy="1145629"/>
            <a:chOff x="5694143" y="2097021"/>
            <a:chExt cx="1755229" cy="1145629"/>
          </a:xfrm>
        </p:grpSpPr>
        <mc:AlternateContent xmlns:mc="http://schemas.openxmlformats.org/markup-compatibility/2006">
          <mc:Choice xmlns:a14="http://schemas.microsoft.com/office/drawing/2010/main" Requires="a14">
            <p:sp>
              <p:nvSpPr>
                <p:cNvPr id="25" name="Rectangle: Rounded Corners 24">
                  <a:extLst>
                    <a:ext uri="{FF2B5EF4-FFF2-40B4-BE49-F238E27FC236}">
                      <a16:creationId xmlns:a16="http://schemas.microsoft.com/office/drawing/2014/main" id="{A23A4628-3144-499D-8E81-F9AFEE622D5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p:sp>
              <p:nvSpPr>
                <p:cNvPr id="25" name="Rectangle: Rounded Corners 24">
                  <a:extLst>
                    <a:ext uri="{FF2B5EF4-FFF2-40B4-BE49-F238E27FC236}">
                      <a16:creationId xmlns:a16="http://schemas.microsoft.com/office/drawing/2014/main" id="{A23A4628-3144-499D-8E81-F9AFEE622D5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129E4FE2-2F5D-0DF9-6A10-48D3B118CC7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44E2AE6-A7E8-AC2C-301F-B674411D424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A31B50D-F577-3EE8-554F-CEDA5748C8D5}"/>
                  </a:ext>
                </a:extLst>
              </p:cNvPr>
              <p:cNvSpPr txBox="1"/>
              <p:nvPr/>
            </p:nvSpPr>
            <p:spPr>
              <a:xfrm>
                <a:off x="7665552" y="3102824"/>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4A31B50D-F577-3EE8-554F-CEDA5748C8D5}"/>
                  </a:ext>
                </a:extLst>
              </p:cNvPr>
              <p:cNvSpPr txBox="1">
                <a:spLocks noRot="1" noChangeAspect="1" noMove="1" noResize="1" noEditPoints="1" noAdjustHandles="1" noChangeArrowheads="1" noChangeShapeType="1" noTextEdit="1"/>
              </p:cNvSpPr>
              <p:nvPr/>
            </p:nvSpPr>
            <p:spPr>
              <a:xfrm>
                <a:off x="7665552" y="3102824"/>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9F6F7D8C-77F5-158B-DC78-24A7AB986E59}"/>
                  </a:ext>
                </a:extLst>
              </p:cNvPr>
              <p:cNvSpPr txBox="1"/>
              <p:nvPr/>
            </p:nvSpPr>
            <p:spPr>
              <a:xfrm>
                <a:off x="4009919" y="3113468"/>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9F6F7D8C-77F5-158B-DC78-24A7AB986E59}"/>
                  </a:ext>
                </a:extLst>
              </p:cNvPr>
              <p:cNvSpPr txBox="1">
                <a:spLocks noRot="1" noChangeAspect="1" noMove="1" noResize="1" noEditPoints="1" noAdjustHandles="1" noChangeArrowheads="1" noChangeShapeType="1" noTextEdit="1"/>
              </p:cNvSpPr>
              <p:nvPr/>
            </p:nvSpPr>
            <p:spPr>
              <a:xfrm>
                <a:off x="4009919" y="3113468"/>
                <a:ext cx="350352" cy="395236"/>
              </a:xfrm>
              <a:prstGeom prst="rect">
                <a:avLst/>
              </a:prstGeom>
              <a:blipFill>
                <a:blip r:embed="rId7"/>
                <a:stretch>
                  <a:fillRect l="-22807" r="-12281"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E34B1D9-989A-83A7-48FD-34E901CF5A0F}"/>
                  </a:ext>
                </a:extLst>
              </p:cNvPr>
              <p:cNvSpPr txBox="1"/>
              <p:nvPr/>
            </p:nvSpPr>
            <p:spPr>
              <a:xfrm>
                <a:off x="4960819" y="22648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9E34B1D9-989A-83A7-48FD-34E901CF5A0F}"/>
                  </a:ext>
                </a:extLst>
              </p:cNvPr>
              <p:cNvSpPr txBox="1">
                <a:spLocks noRot="1" noChangeAspect="1" noMove="1" noResize="1" noEditPoints="1" noAdjustHandles="1" noChangeArrowheads="1" noChangeShapeType="1" noTextEdit="1"/>
              </p:cNvSpPr>
              <p:nvPr/>
            </p:nvSpPr>
            <p:spPr>
              <a:xfrm>
                <a:off x="4960819" y="2264839"/>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420A8AB-8591-5880-23BB-96DD9777CCB8}"/>
                  </a:ext>
                </a:extLst>
              </p:cNvPr>
              <p:cNvSpPr txBox="1"/>
              <p:nvPr/>
            </p:nvSpPr>
            <p:spPr>
              <a:xfrm>
                <a:off x="6546200"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1420A8AB-8591-5880-23BB-96DD9777CCB8}"/>
                  </a:ext>
                </a:extLst>
              </p:cNvPr>
              <p:cNvSpPr txBox="1">
                <a:spLocks noRot="1" noChangeAspect="1" noMove="1" noResize="1" noEditPoints="1" noAdjustHandles="1" noChangeArrowheads="1" noChangeShapeType="1" noTextEdit="1"/>
              </p:cNvSpPr>
              <p:nvPr/>
            </p:nvSpPr>
            <p:spPr>
              <a:xfrm>
                <a:off x="6546200" y="714111"/>
                <a:ext cx="379656" cy="369332"/>
              </a:xfrm>
              <a:prstGeom prst="rect">
                <a:avLst/>
              </a:prstGeom>
              <a:blipFill>
                <a:blip r:embed="rId9"/>
                <a:stretch>
                  <a:fillRect l="-20968"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21D63A9-85F5-CBF1-52C2-65A84F42AD1A}"/>
              </a:ext>
            </a:extLst>
          </p:cNvPr>
          <p:cNvCxnSpPr>
            <a:cxnSpLocks/>
            <a:endCxn id="25" idx="1"/>
          </p:cNvCxnSpPr>
          <p:nvPr/>
        </p:nvCxnSpPr>
        <p:spPr>
          <a:xfrm>
            <a:off x="1114343" y="3597330"/>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B69DC13-B0B4-A276-E395-EA2B7A737EEE}"/>
                  </a:ext>
                </a:extLst>
              </p:cNvPr>
              <p:cNvSpPr txBox="1"/>
              <p:nvPr/>
            </p:nvSpPr>
            <p:spPr>
              <a:xfrm>
                <a:off x="1083120" y="3139372"/>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DB69DC13-B0B4-A276-E395-EA2B7A737EEE}"/>
                  </a:ext>
                </a:extLst>
              </p:cNvPr>
              <p:cNvSpPr txBox="1">
                <a:spLocks noRot="1" noChangeAspect="1" noMove="1" noResize="1" noEditPoints="1" noAdjustHandles="1" noChangeArrowheads="1" noChangeShapeType="1" noTextEdit="1"/>
              </p:cNvSpPr>
              <p:nvPr/>
            </p:nvSpPr>
            <p:spPr>
              <a:xfrm>
                <a:off x="1083120" y="3139372"/>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F79DEA6D-5340-23A7-B3DB-22798CC165B2}"/>
              </a:ext>
            </a:extLst>
          </p:cNvPr>
          <p:cNvCxnSpPr>
            <a:cxnSpLocks/>
          </p:cNvCxnSpPr>
          <p:nvPr/>
        </p:nvCxnSpPr>
        <p:spPr>
          <a:xfrm>
            <a:off x="5454172" y="4188972"/>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710D72-12D2-268E-CA08-62FBC61F7756}"/>
                  </a:ext>
                </a:extLst>
              </p:cNvPr>
              <p:cNvSpPr txBox="1"/>
              <p:nvPr/>
            </p:nvSpPr>
            <p:spPr>
              <a:xfrm>
                <a:off x="5102973" y="4250970"/>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DE710D72-12D2-268E-CA08-62FBC61F7756}"/>
                  </a:ext>
                </a:extLst>
              </p:cNvPr>
              <p:cNvSpPr txBox="1">
                <a:spLocks noRot="1" noChangeAspect="1" noMove="1" noResize="1" noEditPoints="1" noAdjustHandles="1" noChangeArrowheads="1" noChangeShapeType="1" noTextEdit="1"/>
              </p:cNvSpPr>
              <p:nvPr/>
            </p:nvSpPr>
            <p:spPr>
              <a:xfrm>
                <a:off x="5102973" y="4250970"/>
                <a:ext cx="239104" cy="369332"/>
              </a:xfrm>
              <a:prstGeom prst="rect">
                <a:avLst/>
              </a:prstGeom>
              <a:blipFill>
                <a:blip r:embed="rId11"/>
                <a:stretch>
                  <a:fillRect l="-30769" r="-28205" b="-2131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8E6CE88-9D25-F808-B35E-8CEEE9FD63B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E199A3E-865E-50CD-613E-7C70AD690F6D}"/>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4E199A3E-865E-50CD-613E-7C70AD690F6D}"/>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20D8D57-940F-B4DE-DFF7-6D8164DF614E}"/>
              </a:ext>
            </a:extLst>
          </p:cNvPr>
          <p:cNvCxnSpPr>
            <a:cxnSpLocks/>
            <a:endCxn id="5" idx="0"/>
          </p:cNvCxnSpPr>
          <p:nvPr/>
        </p:nvCxnSpPr>
        <p:spPr>
          <a:xfrm>
            <a:off x="8016751"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F6A0B7A-617C-21C3-1D3B-CAFEA9373DEB}"/>
                  </a:ext>
                </a:extLst>
              </p:cNvPr>
              <p:cNvSpPr txBox="1"/>
              <p:nvPr/>
            </p:nvSpPr>
            <p:spPr>
              <a:xfrm>
                <a:off x="7665552"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AF6A0B7A-617C-21C3-1D3B-CAFEA9373DEB}"/>
                  </a:ext>
                </a:extLst>
              </p:cNvPr>
              <p:cNvSpPr txBox="1">
                <a:spLocks noRot="1" noChangeAspect="1" noMove="1" noResize="1" noEditPoints="1" noAdjustHandles="1" noChangeArrowheads="1" noChangeShapeType="1" noTextEdit="1"/>
              </p:cNvSpPr>
              <p:nvPr/>
            </p:nvSpPr>
            <p:spPr>
              <a:xfrm>
                <a:off x="7665552" y="218494"/>
                <a:ext cx="239104" cy="369332"/>
              </a:xfrm>
              <a:prstGeom prst="rect">
                <a:avLst/>
              </a:prstGeom>
              <a:blipFill>
                <a:blip r:embed="rId13"/>
                <a:stretch>
                  <a:fillRect l="-30000" r="-25000"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80D84CC6-46BA-D84D-C116-60EA2C801E5E}"/>
              </a:ext>
            </a:extLst>
          </p:cNvPr>
          <p:cNvCxnSpPr>
            <a:cxnSpLocks/>
            <a:stCxn id="25" idx="2"/>
          </p:cNvCxnSpPr>
          <p:nvPr/>
        </p:nvCxnSpPr>
        <p:spPr>
          <a:xfrm flipH="1">
            <a:off x="2897018" y="4188972"/>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04C2615-0E5D-A119-CE50-94C3EF368CDF}"/>
                  </a:ext>
                </a:extLst>
              </p:cNvPr>
              <p:cNvSpPr txBox="1"/>
              <p:nvPr/>
            </p:nvSpPr>
            <p:spPr>
              <a:xfrm>
                <a:off x="2545819" y="4250970"/>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B04C2615-0E5D-A119-CE50-94C3EF368CDF}"/>
                  </a:ext>
                </a:extLst>
              </p:cNvPr>
              <p:cNvSpPr txBox="1">
                <a:spLocks noRot="1" noChangeAspect="1" noMove="1" noResize="1" noEditPoints="1" noAdjustHandles="1" noChangeArrowheads="1" noChangeShapeType="1" noTextEdit="1"/>
              </p:cNvSpPr>
              <p:nvPr/>
            </p:nvSpPr>
            <p:spPr>
              <a:xfrm>
                <a:off x="2545819" y="4250970"/>
                <a:ext cx="239104" cy="395236"/>
              </a:xfrm>
              <a:prstGeom prst="rect">
                <a:avLst/>
              </a:prstGeom>
              <a:blipFill>
                <a:blip r:embed="rId14"/>
                <a:stretch>
                  <a:fillRect l="-46154" r="-53846" b="-24615"/>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0D8DEB84-10EC-50CC-ACE6-380B97B78976}"/>
              </a:ext>
            </a:extLst>
          </p:cNvPr>
          <p:cNvCxnSpPr>
            <a:cxnSpLocks/>
            <a:stCxn id="23" idx="6"/>
            <a:endCxn id="23" idx="0"/>
          </p:cNvCxnSpPr>
          <p:nvPr/>
        </p:nvCxnSpPr>
        <p:spPr>
          <a:xfrm flipH="1" flipV="1">
            <a:off x="6184922" y="3043343"/>
            <a:ext cx="146864" cy="153627"/>
          </a:xfrm>
          <a:prstGeom prst="curvedConnector4">
            <a:avLst>
              <a:gd name="adj1" fmla="val -459276"/>
              <a:gd name="adj2" fmla="val 472923"/>
            </a:avLst>
          </a:prstGeom>
          <a:ln w="3810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7701E84-C387-E8FD-EBBC-EDD23822A986}"/>
                  </a:ext>
                </a:extLst>
              </p:cNvPr>
              <p:cNvSpPr txBox="1"/>
              <p:nvPr/>
            </p:nvSpPr>
            <p:spPr>
              <a:xfrm>
                <a:off x="7010485" y="2294580"/>
                <a:ext cx="4235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oMath>
                  </m:oMathPara>
                </a14:m>
                <a:endParaRPr lang="en-US" sz="2400" dirty="0"/>
              </a:p>
            </p:txBody>
          </p:sp>
        </mc:Choice>
        <mc:Fallback>
          <p:sp>
            <p:nvSpPr>
              <p:cNvPr id="51" name="TextBox 50">
                <a:extLst>
                  <a:ext uri="{FF2B5EF4-FFF2-40B4-BE49-F238E27FC236}">
                    <a16:creationId xmlns:a16="http://schemas.microsoft.com/office/drawing/2014/main" id="{97701E84-C387-E8FD-EBBC-EDD23822A986}"/>
                  </a:ext>
                </a:extLst>
              </p:cNvPr>
              <p:cNvSpPr txBox="1">
                <a:spLocks noRot="1" noChangeAspect="1" noMove="1" noResize="1" noEditPoints="1" noAdjustHandles="1" noChangeArrowheads="1" noChangeShapeType="1" noTextEdit="1"/>
              </p:cNvSpPr>
              <p:nvPr/>
            </p:nvSpPr>
            <p:spPr>
              <a:xfrm>
                <a:off x="7010485" y="2294580"/>
                <a:ext cx="423513" cy="369332"/>
              </a:xfrm>
              <a:prstGeom prst="rect">
                <a:avLst/>
              </a:prstGeom>
              <a:blipFill>
                <a:blip r:embed="rId15"/>
                <a:stretch>
                  <a:fillRect l="-17391" r="-5797" b="-6557"/>
                </a:stretch>
              </a:blipFill>
            </p:spPr>
            <p:txBody>
              <a:bodyPr/>
              <a:lstStyle/>
              <a:p>
                <a:r>
                  <a:rPr lang="en-US">
                    <a:noFill/>
                  </a:rPr>
                  <a:t> </a:t>
                </a:r>
              </a:p>
            </p:txBody>
          </p:sp>
        </mc:Fallback>
      </mc:AlternateContent>
    </p:spTree>
    <p:extLst>
      <p:ext uri="{BB962C8B-B14F-4D97-AF65-F5344CB8AC3E}">
        <p14:creationId xmlns:p14="http://schemas.microsoft.com/office/powerpoint/2010/main" val="566390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A07A1E-56EB-6F58-3157-21A2214FB5B5}"/>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1684748-0567-E109-A00F-492822667E2C}"/>
              </a:ext>
            </a:extLst>
          </p:cNvPr>
          <p:cNvCxnSpPr>
            <a:cxnSpLocks/>
            <a:stCxn id="25" idx="3"/>
            <a:endCxn id="20" idx="1"/>
          </p:cNvCxnSpPr>
          <p:nvPr/>
        </p:nvCxnSpPr>
        <p:spPr>
          <a:xfrm>
            <a:off x="3793633" y="4471292"/>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8B6B266-FA03-9D95-9877-058D5BE46BDC}"/>
              </a:ext>
            </a:extLst>
          </p:cNvPr>
          <p:cNvCxnSpPr>
            <a:cxnSpLocks/>
            <a:stCxn id="20" idx="3"/>
            <a:endCxn id="5" idx="3"/>
          </p:cNvCxnSpPr>
          <p:nvPr/>
        </p:nvCxnSpPr>
        <p:spPr>
          <a:xfrm flipV="1">
            <a:off x="6331786" y="1282855"/>
            <a:ext cx="3943782" cy="3188437"/>
          </a:xfrm>
          <a:prstGeom prst="bentConnector3">
            <a:avLst>
              <a:gd name="adj1" fmla="val 105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9BD497-B3C6-D6A4-9376-E6B313D851D0}"/>
              </a:ext>
            </a:extLst>
          </p:cNvPr>
          <p:cNvGrpSpPr/>
          <p:nvPr/>
        </p:nvGrpSpPr>
        <p:grpSpPr>
          <a:xfrm>
            <a:off x="8520339" y="710040"/>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6299AE5-CA94-1BE5-9FDA-9D2F66531010}"/>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26299AE5-CA94-1BE5-9FDA-9D2F66531010}"/>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2BD5C721-4C46-AE43-EF57-8FCC0F432249}"/>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2607A80-B188-EC74-CF5F-536CEBD0D5F8}"/>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E25E32B8-6604-1F71-656B-8FDC784E005B}"/>
                  </a:ext>
                </a:extLst>
              </p:cNvPr>
              <p:cNvSpPr/>
              <p:nvPr/>
            </p:nvSpPr>
            <p:spPr>
              <a:xfrm>
                <a:off x="4576558" y="71004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E25E32B8-6604-1F71-656B-8FDC784E005B}"/>
                  </a:ext>
                </a:extLst>
              </p:cNvPr>
              <p:cNvSpPr>
                <a:spLocks noRot="1" noChangeAspect="1" noMove="1" noResize="1" noEditPoints="1" noAdjustHandles="1" noChangeArrowheads="1" noChangeShapeType="1" noTextEdit="1"/>
              </p:cNvSpPr>
              <p:nvPr/>
            </p:nvSpPr>
            <p:spPr>
              <a:xfrm>
                <a:off x="4576558" y="710040"/>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80" name="Oval 79">
            <a:extLst>
              <a:ext uri="{FF2B5EF4-FFF2-40B4-BE49-F238E27FC236}">
                <a16:creationId xmlns:a16="http://schemas.microsoft.com/office/drawing/2014/main" id="{3ECECE7B-EBC1-AA34-FA16-BF0F5B818626}"/>
              </a:ext>
            </a:extLst>
          </p:cNvPr>
          <p:cNvSpPr/>
          <p:nvPr/>
        </p:nvSpPr>
        <p:spPr>
          <a:xfrm>
            <a:off x="10211232" y="4179172"/>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A3B2C49E-970D-96B9-C988-9CD030FE24D1}"/>
              </a:ext>
            </a:extLst>
          </p:cNvPr>
          <p:cNvCxnSpPr>
            <a:cxnSpLocks/>
            <a:stCxn id="5" idx="1"/>
            <a:endCxn id="78" idx="3"/>
          </p:cNvCxnSpPr>
          <p:nvPr/>
        </p:nvCxnSpPr>
        <p:spPr>
          <a:xfrm flipH="1" flipV="1">
            <a:off x="6331786" y="1282854"/>
            <a:ext cx="2188554"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3AAE454-E725-9065-46EA-1C614752FD3A}"/>
              </a:ext>
            </a:extLst>
          </p:cNvPr>
          <p:cNvCxnSpPr>
            <a:cxnSpLocks/>
            <a:stCxn id="78" idx="2"/>
            <a:endCxn id="20" idx="0"/>
          </p:cNvCxnSpPr>
          <p:nvPr/>
        </p:nvCxnSpPr>
        <p:spPr>
          <a:xfrm>
            <a:off x="5454172" y="1855668"/>
            <a:ext cx="0" cy="20428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A4A853D2-5C92-E936-D596-881491FD4CF2}"/>
                  </a:ext>
                </a:extLst>
              </p:cNvPr>
              <p:cNvSpPr/>
              <p:nvPr/>
            </p:nvSpPr>
            <p:spPr>
              <a:xfrm>
                <a:off x="4576558" y="389847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𝑩</m:t>
                      </m:r>
                    </m:oMath>
                  </m:oMathPara>
                </a14:m>
                <a:endParaRPr lang="en-US" sz="3200" b="1" dirty="0">
                  <a:solidFill>
                    <a:schemeClr val="tx1"/>
                  </a:solidFill>
                </a:endParaRPr>
              </a:p>
              <a:p>
                <a:pPr algn="ctr"/>
                <a:r>
                  <a:rPr lang="en-US" sz="1600" dirty="0">
                    <a:solidFill>
                      <a:schemeClr val="tx1"/>
                    </a:solidFill>
                  </a:rPr>
                  <a:t>Biting stages</a:t>
                </a:r>
              </a:p>
            </p:txBody>
          </p:sp>
        </mc:Choice>
        <mc:Fallback>
          <p:sp>
            <p:nvSpPr>
              <p:cNvPr id="20" name="Rectangle: Rounded Corners 19">
                <a:extLst>
                  <a:ext uri="{FF2B5EF4-FFF2-40B4-BE49-F238E27FC236}">
                    <a16:creationId xmlns:a16="http://schemas.microsoft.com/office/drawing/2014/main" id="{A4A853D2-5C92-E936-D596-881491FD4CF2}"/>
                  </a:ext>
                </a:extLst>
              </p:cNvPr>
              <p:cNvSpPr>
                <a:spLocks noRot="1" noChangeAspect="1" noMove="1" noResize="1" noEditPoints="1" noAdjustHandles="1" noChangeArrowheads="1" noChangeShapeType="1" noTextEdit="1"/>
              </p:cNvSpPr>
              <p:nvPr/>
            </p:nvSpPr>
            <p:spPr>
              <a:xfrm>
                <a:off x="4576558" y="3898478"/>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A8A21526-4FA0-7B0A-5CB1-D7F1ADA92DCF}"/>
              </a:ext>
            </a:extLst>
          </p:cNvPr>
          <p:cNvSpPr/>
          <p:nvPr/>
        </p:nvSpPr>
        <p:spPr>
          <a:xfrm>
            <a:off x="4576557" y="391128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FE706C-FF5B-84A9-8D86-9FCA8737E1AB}"/>
              </a:ext>
            </a:extLst>
          </p:cNvPr>
          <p:cNvSpPr/>
          <p:nvPr/>
        </p:nvSpPr>
        <p:spPr>
          <a:xfrm>
            <a:off x="6038058" y="387138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7BA1FD-8989-AB97-24A0-7DF97002DA46}"/>
              </a:ext>
            </a:extLst>
          </p:cNvPr>
          <p:cNvGrpSpPr/>
          <p:nvPr/>
        </p:nvGrpSpPr>
        <p:grpSpPr>
          <a:xfrm>
            <a:off x="2038404" y="3898477"/>
            <a:ext cx="1755229" cy="1145629"/>
            <a:chOff x="5694143" y="2097021"/>
            <a:chExt cx="1755229" cy="1145629"/>
          </a:xfrm>
        </p:grpSpPr>
        <mc:AlternateContent xmlns:mc="http://schemas.openxmlformats.org/markup-compatibility/2006">
          <mc:Choice xmlns:a14="http://schemas.microsoft.com/office/drawing/2010/main" Requires="a14">
            <p:sp>
              <p:nvSpPr>
                <p:cNvPr id="25" name="Rectangle: Rounded Corners 24">
                  <a:extLst>
                    <a:ext uri="{FF2B5EF4-FFF2-40B4-BE49-F238E27FC236}">
                      <a16:creationId xmlns:a16="http://schemas.microsoft.com/office/drawing/2014/main" id="{B257DF13-840D-87FE-A726-94DCFCF4492C}"/>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𝐽</m:t>
                        </m:r>
                      </m:oMath>
                    </m:oMathPara>
                  </a14:m>
                  <a:endParaRPr lang="en-US" sz="3200" dirty="0">
                    <a:solidFill>
                      <a:schemeClr val="tx1"/>
                    </a:solidFill>
                  </a:endParaRPr>
                </a:p>
                <a:p>
                  <a:pPr algn="ctr"/>
                  <a:r>
                    <a:rPr lang="en-US" sz="1600" dirty="0">
                      <a:solidFill>
                        <a:schemeClr val="tx1"/>
                      </a:solidFill>
                    </a:rPr>
                    <a:t>Juvenile stage</a:t>
                  </a:r>
                  <a:endParaRPr lang="en-US" sz="3200" dirty="0">
                    <a:solidFill>
                      <a:schemeClr val="tx1"/>
                    </a:solidFill>
                  </a:endParaRPr>
                </a:p>
              </p:txBody>
            </p:sp>
          </mc:Choice>
          <mc:Fallback>
            <p:sp>
              <p:nvSpPr>
                <p:cNvPr id="25" name="Rectangle: Rounded Corners 24">
                  <a:extLst>
                    <a:ext uri="{FF2B5EF4-FFF2-40B4-BE49-F238E27FC236}">
                      <a16:creationId xmlns:a16="http://schemas.microsoft.com/office/drawing/2014/main" id="{B257DF13-840D-87FE-A726-94DCFCF4492C}"/>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B928DAD8-CAD2-C0FC-F268-29236C6F347B}"/>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5157B5-CCDB-AA1C-2AD7-F707B99C65CC}"/>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1F9C29F-5787-DE0A-9749-4BDEECD06573}"/>
                  </a:ext>
                </a:extLst>
              </p:cNvPr>
              <p:cNvSpPr txBox="1"/>
              <p:nvPr/>
            </p:nvSpPr>
            <p:spPr>
              <a:xfrm>
                <a:off x="7781471" y="3997469"/>
                <a:ext cx="980076"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1</m:t>
                              </m:r>
                            </m:e>
                          </m:acc>
                        </m:e>
                        <m:sup>
                          <m:r>
                            <a:rPr lang="en-US" sz="2400" b="0" i="1" smtClean="0">
                              <a:latin typeface="Cambria Math" panose="02040503050406030204" pitchFamily="18" charset="0"/>
                            </a:rPr>
                            <m:t>𝑇</m:t>
                          </m:r>
                        </m:sup>
                      </m:s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rPr>
                            <m:t>𝑇</m:t>
                          </m:r>
                        </m:sup>
                      </m:sSup>
                    </m:oMath>
                  </m:oMathPara>
                </a14:m>
                <a:endParaRPr lang="en-US" sz="2400" dirty="0"/>
              </a:p>
            </p:txBody>
          </p:sp>
        </mc:Choice>
        <mc:Fallback>
          <p:sp>
            <p:nvSpPr>
              <p:cNvPr id="35" name="TextBox 34">
                <a:extLst>
                  <a:ext uri="{FF2B5EF4-FFF2-40B4-BE49-F238E27FC236}">
                    <a16:creationId xmlns:a16="http://schemas.microsoft.com/office/drawing/2014/main" id="{31F9C29F-5787-DE0A-9749-4BDEECD06573}"/>
                  </a:ext>
                </a:extLst>
              </p:cNvPr>
              <p:cNvSpPr txBox="1">
                <a:spLocks noRot="1" noChangeAspect="1" noMove="1" noResize="1" noEditPoints="1" noAdjustHandles="1" noChangeArrowheads="1" noChangeShapeType="1" noTextEdit="1"/>
              </p:cNvSpPr>
              <p:nvPr/>
            </p:nvSpPr>
            <p:spPr>
              <a:xfrm>
                <a:off x="7781471" y="3997469"/>
                <a:ext cx="980076" cy="416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BAFA9E8-6B26-6454-B87E-6BBC9DDC59ED}"/>
                  </a:ext>
                </a:extLst>
              </p:cNvPr>
              <p:cNvSpPr txBox="1"/>
              <p:nvPr/>
            </p:nvSpPr>
            <p:spPr>
              <a:xfrm>
                <a:off x="4009919" y="3968602"/>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3BAFA9E8-6B26-6454-B87E-6BBC9DDC59ED}"/>
                  </a:ext>
                </a:extLst>
              </p:cNvPr>
              <p:cNvSpPr txBox="1">
                <a:spLocks noRot="1" noChangeAspect="1" noMove="1" noResize="1" noEditPoints="1" noAdjustHandles="1" noChangeArrowheads="1" noChangeShapeType="1" noTextEdit="1"/>
              </p:cNvSpPr>
              <p:nvPr/>
            </p:nvSpPr>
            <p:spPr>
              <a:xfrm>
                <a:off x="4009919" y="3968602"/>
                <a:ext cx="350352" cy="395236"/>
              </a:xfrm>
              <a:prstGeom prst="rect">
                <a:avLst/>
              </a:prstGeom>
              <a:blipFill>
                <a:blip r:embed="rId7"/>
                <a:stretch>
                  <a:fillRect l="-22807" r="-12281"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CFB3649-7440-D555-3B47-7DD6CD4998E2}"/>
                  </a:ext>
                </a:extLst>
              </p:cNvPr>
              <p:cNvSpPr txBox="1"/>
              <p:nvPr/>
            </p:nvSpPr>
            <p:spPr>
              <a:xfrm>
                <a:off x="4960819" y="2692407"/>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DCFB3649-7440-D555-3B47-7DD6CD4998E2}"/>
                  </a:ext>
                </a:extLst>
              </p:cNvPr>
              <p:cNvSpPr txBox="1">
                <a:spLocks noRot="1" noChangeAspect="1" noMove="1" noResize="1" noEditPoints="1" noAdjustHandles="1" noChangeArrowheads="1" noChangeShapeType="1" noTextEdit="1"/>
              </p:cNvSpPr>
              <p:nvPr/>
            </p:nvSpPr>
            <p:spPr>
              <a:xfrm>
                <a:off x="4960819" y="2692407"/>
                <a:ext cx="381258" cy="369332"/>
              </a:xfrm>
              <a:prstGeom prst="rect">
                <a:avLst/>
              </a:prstGeom>
              <a:blipFill>
                <a:blip r:embed="rId8"/>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570D8457-44F6-76FD-B1A7-B790F4C789B6}"/>
                  </a:ext>
                </a:extLst>
              </p:cNvPr>
              <p:cNvSpPr txBox="1"/>
              <p:nvPr/>
            </p:nvSpPr>
            <p:spPr>
              <a:xfrm>
                <a:off x="7236235" y="714111"/>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570D8457-44F6-76FD-B1A7-B790F4C789B6}"/>
                  </a:ext>
                </a:extLst>
              </p:cNvPr>
              <p:cNvSpPr txBox="1">
                <a:spLocks noRot="1" noChangeAspect="1" noMove="1" noResize="1" noEditPoints="1" noAdjustHandles="1" noChangeArrowheads="1" noChangeShapeType="1" noTextEdit="1"/>
              </p:cNvSpPr>
              <p:nvPr/>
            </p:nvSpPr>
            <p:spPr>
              <a:xfrm>
                <a:off x="7236235" y="714111"/>
                <a:ext cx="379656" cy="369332"/>
              </a:xfrm>
              <a:prstGeom prst="rect">
                <a:avLst/>
              </a:prstGeom>
              <a:blipFill>
                <a:blip r:embed="rId9"/>
                <a:stretch>
                  <a:fillRect l="-19355" r="-4839" b="-21311"/>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51DE767-B0CD-2BFD-5CFD-4ADEE3F3B140}"/>
              </a:ext>
            </a:extLst>
          </p:cNvPr>
          <p:cNvCxnSpPr>
            <a:cxnSpLocks/>
            <a:endCxn id="25" idx="1"/>
          </p:cNvCxnSpPr>
          <p:nvPr/>
        </p:nvCxnSpPr>
        <p:spPr>
          <a:xfrm>
            <a:off x="1114343" y="4452464"/>
            <a:ext cx="924062"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55741E7-D714-E114-1D3E-9C90FF94A1D1}"/>
                  </a:ext>
                </a:extLst>
              </p:cNvPr>
              <p:cNvSpPr txBox="1"/>
              <p:nvPr/>
            </p:nvSpPr>
            <p:spPr>
              <a:xfrm>
                <a:off x="1083120" y="3994506"/>
                <a:ext cx="9719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𝐽</m:t>
                          </m:r>
                        </m:e>
                      </m:d>
                    </m:oMath>
                  </m:oMathPara>
                </a14:m>
                <a:endParaRPr lang="en-US" sz="2400" dirty="0"/>
              </a:p>
            </p:txBody>
          </p:sp>
        </mc:Choice>
        <mc:Fallback>
          <p:sp>
            <p:nvSpPr>
              <p:cNvPr id="42" name="TextBox 41">
                <a:extLst>
                  <a:ext uri="{FF2B5EF4-FFF2-40B4-BE49-F238E27FC236}">
                    <a16:creationId xmlns:a16="http://schemas.microsoft.com/office/drawing/2014/main" id="{055741E7-D714-E114-1D3E-9C90FF94A1D1}"/>
                  </a:ext>
                </a:extLst>
              </p:cNvPr>
              <p:cNvSpPr txBox="1">
                <a:spLocks noRot="1" noChangeAspect="1" noMove="1" noResize="1" noEditPoints="1" noAdjustHandles="1" noChangeArrowheads="1" noChangeShapeType="1" noTextEdit="1"/>
              </p:cNvSpPr>
              <p:nvPr/>
            </p:nvSpPr>
            <p:spPr>
              <a:xfrm>
                <a:off x="1083120" y="3994506"/>
                <a:ext cx="971933" cy="369332"/>
              </a:xfrm>
              <a:prstGeom prst="rect">
                <a:avLst/>
              </a:prstGeom>
              <a:blipFill>
                <a:blip r:embed="rId10"/>
                <a:stretch>
                  <a:fillRect l="-7547" b="-26230"/>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2BC5BDAB-755F-232D-C12A-A7BF6BE29D3B}"/>
              </a:ext>
            </a:extLst>
          </p:cNvPr>
          <p:cNvCxnSpPr>
            <a:cxnSpLocks/>
          </p:cNvCxnSpPr>
          <p:nvPr/>
        </p:nvCxnSpPr>
        <p:spPr>
          <a:xfrm>
            <a:off x="5454172" y="5044106"/>
            <a:ext cx="0" cy="640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9021EF0-EB6B-64E7-14B9-FEC3A3791A39}"/>
                  </a:ext>
                </a:extLst>
              </p:cNvPr>
              <p:cNvSpPr txBox="1"/>
              <p:nvPr/>
            </p:nvSpPr>
            <p:spPr>
              <a:xfrm>
                <a:off x="5102973" y="510610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4" name="TextBox 3">
                <a:extLst>
                  <a:ext uri="{FF2B5EF4-FFF2-40B4-BE49-F238E27FC236}">
                    <a16:creationId xmlns:a16="http://schemas.microsoft.com/office/drawing/2014/main" id="{F9021EF0-EB6B-64E7-14B9-FEC3A3791A39}"/>
                  </a:ext>
                </a:extLst>
              </p:cNvPr>
              <p:cNvSpPr txBox="1">
                <a:spLocks noRot="1" noChangeAspect="1" noMove="1" noResize="1" noEditPoints="1" noAdjustHandles="1" noChangeArrowheads="1" noChangeShapeType="1" noTextEdit="1"/>
              </p:cNvSpPr>
              <p:nvPr/>
            </p:nvSpPr>
            <p:spPr>
              <a:xfrm>
                <a:off x="5102973" y="5106104"/>
                <a:ext cx="239104" cy="369332"/>
              </a:xfrm>
              <a:prstGeom prst="rect">
                <a:avLst/>
              </a:prstGeom>
              <a:blipFill>
                <a:blip r:embed="rId11"/>
                <a:stretch>
                  <a:fillRect l="-30769" r="-28205" b="-21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A12A2BF-9932-BED6-92B2-7EB21DE1B4D8}"/>
              </a:ext>
            </a:extLst>
          </p:cNvPr>
          <p:cNvCxnSpPr>
            <a:cxnSpLocks/>
          </p:cNvCxnSpPr>
          <p:nvPr/>
        </p:nvCxnSpPr>
        <p:spPr>
          <a:xfrm>
            <a:off x="5454172" y="96280"/>
            <a:ext cx="0" cy="613760"/>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53FF959-BAB9-6533-0AF0-54EB6153A12E}"/>
                  </a:ext>
                </a:extLst>
              </p:cNvPr>
              <p:cNvSpPr txBox="1"/>
              <p:nvPr/>
            </p:nvSpPr>
            <p:spPr>
              <a:xfrm>
                <a:off x="5102973" y="218494"/>
                <a:ext cx="2391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7" name="TextBox 6">
                <a:extLst>
                  <a:ext uri="{FF2B5EF4-FFF2-40B4-BE49-F238E27FC236}">
                    <a16:creationId xmlns:a16="http://schemas.microsoft.com/office/drawing/2014/main" id="{253FF959-BAB9-6533-0AF0-54EB6153A12E}"/>
                  </a:ext>
                </a:extLst>
              </p:cNvPr>
              <p:cNvSpPr txBox="1">
                <a:spLocks noRot="1" noChangeAspect="1" noMove="1" noResize="1" noEditPoints="1" noAdjustHandles="1" noChangeArrowheads="1" noChangeShapeType="1" noTextEdit="1"/>
              </p:cNvSpPr>
              <p:nvPr/>
            </p:nvSpPr>
            <p:spPr>
              <a:xfrm>
                <a:off x="5102973" y="218494"/>
                <a:ext cx="239104" cy="369332"/>
              </a:xfrm>
              <a:prstGeom prst="rect">
                <a:avLst/>
              </a:prstGeom>
              <a:blipFill>
                <a:blip r:embed="rId12"/>
                <a:stretch>
                  <a:fillRect l="-30769" r="-28205" b="-2166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9AB0FBF-E35B-2682-71ED-862E49BDBFFE}"/>
              </a:ext>
            </a:extLst>
          </p:cNvPr>
          <p:cNvCxnSpPr>
            <a:cxnSpLocks/>
            <a:endCxn id="5" idx="0"/>
          </p:cNvCxnSpPr>
          <p:nvPr/>
        </p:nvCxnSpPr>
        <p:spPr>
          <a:xfrm>
            <a:off x="9396820" y="96280"/>
            <a:ext cx="1134" cy="613761"/>
          </a:xfrm>
          <a:prstGeom prst="straightConnector1">
            <a:avLst/>
          </a:prstGeom>
          <a:ln w="381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0954EC3-51B2-E9EB-FF25-0718E5585DFC}"/>
                  </a:ext>
                </a:extLst>
              </p:cNvPr>
              <p:cNvSpPr txBox="1"/>
              <p:nvPr/>
            </p:nvSpPr>
            <p:spPr>
              <a:xfrm>
                <a:off x="9045620" y="218494"/>
                <a:ext cx="2391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𝜇</m:t>
                      </m:r>
                    </m:oMath>
                  </m:oMathPara>
                </a14:m>
                <a:endParaRPr lang="en-US" sz="2400" dirty="0"/>
              </a:p>
            </p:txBody>
          </p:sp>
        </mc:Choice>
        <mc:Fallback>
          <p:sp>
            <p:nvSpPr>
              <p:cNvPr id="28" name="TextBox 27">
                <a:extLst>
                  <a:ext uri="{FF2B5EF4-FFF2-40B4-BE49-F238E27FC236}">
                    <a16:creationId xmlns:a16="http://schemas.microsoft.com/office/drawing/2014/main" id="{E0954EC3-51B2-E9EB-FF25-0718E5585DFC}"/>
                  </a:ext>
                </a:extLst>
              </p:cNvPr>
              <p:cNvSpPr txBox="1">
                <a:spLocks noRot="1" noChangeAspect="1" noMove="1" noResize="1" noEditPoints="1" noAdjustHandles="1" noChangeArrowheads="1" noChangeShapeType="1" noTextEdit="1"/>
              </p:cNvSpPr>
              <p:nvPr/>
            </p:nvSpPr>
            <p:spPr>
              <a:xfrm>
                <a:off x="9045620" y="218494"/>
                <a:ext cx="239104" cy="369332"/>
              </a:xfrm>
              <a:prstGeom prst="rect">
                <a:avLst/>
              </a:prstGeom>
              <a:blipFill>
                <a:blip r:embed="rId13"/>
                <a:stretch>
                  <a:fillRect l="-33333" r="-25641" b="-21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57C9C44-8D1B-6E5A-EF72-D61F8697D84E}"/>
              </a:ext>
            </a:extLst>
          </p:cNvPr>
          <p:cNvCxnSpPr>
            <a:cxnSpLocks/>
            <a:stCxn id="25" idx="2"/>
          </p:cNvCxnSpPr>
          <p:nvPr/>
        </p:nvCxnSpPr>
        <p:spPr>
          <a:xfrm flipH="1">
            <a:off x="2897018" y="5044106"/>
            <a:ext cx="0" cy="626920"/>
          </a:xfrm>
          <a:prstGeom prst="straightConnector1">
            <a:avLst/>
          </a:prstGeom>
          <a:ln w="381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FFB7520-3C39-EFD0-EEAA-51D7A8382D37}"/>
                  </a:ext>
                </a:extLst>
              </p:cNvPr>
              <p:cNvSpPr txBox="1"/>
              <p:nvPr/>
            </p:nvSpPr>
            <p:spPr>
              <a:xfrm>
                <a:off x="2545819" y="5106104"/>
                <a:ext cx="239104"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𝐽</m:t>
                          </m:r>
                        </m:sub>
                      </m:sSub>
                    </m:oMath>
                  </m:oMathPara>
                </a14:m>
                <a:endParaRPr lang="en-US" sz="2400" dirty="0"/>
              </a:p>
            </p:txBody>
          </p:sp>
        </mc:Choice>
        <mc:Fallback>
          <p:sp>
            <p:nvSpPr>
              <p:cNvPr id="31" name="TextBox 30">
                <a:extLst>
                  <a:ext uri="{FF2B5EF4-FFF2-40B4-BE49-F238E27FC236}">
                    <a16:creationId xmlns:a16="http://schemas.microsoft.com/office/drawing/2014/main" id="{EFFB7520-3C39-EFD0-EEAA-51D7A8382D37}"/>
                  </a:ext>
                </a:extLst>
              </p:cNvPr>
              <p:cNvSpPr txBox="1">
                <a:spLocks noRot="1" noChangeAspect="1" noMove="1" noResize="1" noEditPoints="1" noAdjustHandles="1" noChangeArrowheads="1" noChangeShapeType="1" noTextEdit="1"/>
              </p:cNvSpPr>
              <p:nvPr/>
            </p:nvSpPr>
            <p:spPr>
              <a:xfrm>
                <a:off x="2545819" y="5106104"/>
                <a:ext cx="239104" cy="395236"/>
              </a:xfrm>
              <a:prstGeom prst="rect">
                <a:avLst/>
              </a:prstGeom>
              <a:blipFill>
                <a:blip r:embed="rId14"/>
                <a:stretch>
                  <a:fillRect l="-46154" r="-53846" b="-25000"/>
                </a:stretch>
              </a:blipFill>
            </p:spPr>
            <p:txBody>
              <a:bodyPr/>
              <a:lstStyle/>
              <a:p>
                <a:r>
                  <a:rPr lang="en-US">
                    <a:noFill/>
                  </a:rPr>
                  <a:t> </a:t>
                </a:r>
              </a:p>
            </p:txBody>
          </p:sp>
        </mc:Fallback>
      </mc:AlternateContent>
      <p:cxnSp>
        <p:nvCxnSpPr>
          <p:cNvPr id="38" name="Connector: Curved 37">
            <a:extLst>
              <a:ext uri="{FF2B5EF4-FFF2-40B4-BE49-F238E27FC236}">
                <a16:creationId xmlns:a16="http://schemas.microsoft.com/office/drawing/2014/main" id="{AD7406A7-F43D-65A1-70D2-958430B0493E}"/>
              </a:ext>
            </a:extLst>
          </p:cNvPr>
          <p:cNvCxnSpPr>
            <a:cxnSpLocks/>
            <a:stCxn id="23" idx="1"/>
            <a:endCxn id="23" idx="6"/>
          </p:cNvCxnSpPr>
          <p:nvPr/>
        </p:nvCxnSpPr>
        <p:spPr>
          <a:xfrm rot="16200000" flipH="1">
            <a:off x="6152113" y="3845336"/>
            <a:ext cx="108631" cy="250713"/>
          </a:xfrm>
          <a:prstGeom prst="curvedConnector4">
            <a:avLst>
              <a:gd name="adj1" fmla="val -1031255"/>
              <a:gd name="adj2" fmla="val 650456"/>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5E3742EA-19EA-3F3F-F8A3-46FDE8F59043}"/>
                  </a:ext>
                </a:extLst>
              </p:cNvPr>
              <p:cNvSpPr txBox="1"/>
              <p:nvPr/>
            </p:nvSpPr>
            <p:spPr>
              <a:xfrm>
                <a:off x="6563349" y="2325020"/>
                <a:ext cx="2436244" cy="514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m:rPr>
                              <m:nor/>
                            </m:rPr>
                            <a:rPr lang="en-US" sz="2400" b="0" i="0" smtClean="0">
                              <a:latin typeface="Cambria Math" panose="02040503050406030204" pitchFamily="18" charset="0"/>
                            </a:rPr>
                            <m:t>diag</m:t>
                          </m:r>
                          <m:r>
                            <a:rPr lang="en-US" sz="2400" b="1" i="1" smtClean="0">
                              <a:latin typeface="Cambria Math" panose="02040503050406030204" pitchFamily="18" charset="0"/>
                            </a:rPr>
                            <m:t>𝑨</m:t>
                          </m:r>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1</m:t>
                                  </m:r>
                                </m:e>
                              </m:acc>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rPr>
                                <m:t>𝑇</m:t>
                              </m:r>
                            </m:sup>
                          </m:sSup>
                        </m:sub>
                        <m:sup>
                          <m:r>
                            <a:rPr lang="en-US" sz="2400" b="0" i="1" smtClean="0">
                              <a:latin typeface="Cambria Math" panose="02040503050406030204" pitchFamily="18" charset="0"/>
                            </a:rPr>
                            <m:t>𝑇</m:t>
                          </m:r>
                        </m:sup>
                      </m:sSubSup>
                    </m:oMath>
                  </m:oMathPara>
                </a14:m>
                <a:endParaRPr lang="en-US" sz="2400" dirty="0"/>
              </a:p>
            </p:txBody>
          </p:sp>
        </mc:Choice>
        <mc:Fallback>
          <p:sp>
            <p:nvSpPr>
              <p:cNvPr id="51" name="TextBox 50">
                <a:extLst>
                  <a:ext uri="{FF2B5EF4-FFF2-40B4-BE49-F238E27FC236}">
                    <a16:creationId xmlns:a16="http://schemas.microsoft.com/office/drawing/2014/main" id="{5E3742EA-19EA-3F3F-F8A3-46FDE8F59043}"/>
                  </a:ext>
                </a:extLst>
              </p:cNvPr>
              <p:cNvSpPr txBox="1">
                <a:spLocks noRot="1" noChangeAspect="1" noMove="1" noResize="1" noEditPoints="1" noAdjustHandles="1" noChangeArrowheads="1" noChangeShapeType="1" noTextEdit="1"/>
              </p:cNvSpPr>
              <p:nvPr/>
            </p:nvSpPr>
            <p:spPr>
              <a:xfrm>
                <a:off x="6563349" y="2325020"/>
                <a:ext cx="2436244" cy="514693"/>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2529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675A5-7EF6-4110-6954-8614BBFDAFB7}"/>
            </a:ext>
          </a:extLst>
        </p:cNvPr>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8C333DA0-B2C4-A299-AB8B-E7D1DFA3DF63}"/>
              </a:ext>
            </a:extLst>
          </p:cNvPr>
          <p:cNvCxnSpPr>
            <a:cxnSpLocks/>
          </p:cNvCxnSpPr>
          <p:nvPr/>
        </p:nvCxnSpPr>
        <p:spPr>
          <a:xfrm>
            <a:off x="-85411" y="2558984"/>
            <a:ext cx="78292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22696E0-5E32-FB72-D72C-32FBC15A13DB}"/>
              </a:ext>
            </a:extLst>
          </p:cNvPr>
          <p:cNvCxnSpPr>
            <a:cxnSpLocks/>
            <a:stCxn id="10" idx="3"/>
            <a:endCxn id="5" idx="3"/>
          </p:cNvCxnSpPr>
          <p:nvPr/>
        </p:nvCxnSpPr>
        <p:spPr>
          <a:xfrm flipV="1">
            <a:off x="9024501" y="877616"/>
            <a:ext cx="12700" cy="4852136"/>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C16ABCC-0AD9-07B7-B37C-B42884982941}"/>
              </a:ext>
            </a:extLst>
          </p:cNvPr>
          <p:cNvGrpSpPr/>
          <p:nvPr/>
        </p:nvGrpSpPr>
        <p:grpSpPr>
          <a:xfrm>
            <a:off x="7269272" y="304801"/>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5C8EF43D-B0E3-573B-9EBD-E26E9A11C704}"/>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sz="1500" dirty="0">
                      <a:solidFill>
                        <a:schemeClr val="tx1"/>
                      </a:solidFill>
                    </a:rPr>
                    <a:t>Oviposition stage</a:t>
                  </a:r>
                </a:p>
              </p:txBody>
            </p:sp>
          </mc:Choice>
          <mc:Fallback>
            <p:sp>
              <p:nvSpPr>
                <p:cNvPr id="5" name="Rectangle: Rounded Corners 4">
                  <a:extLst>
                    <a:ext uri="{FF2B5EF4-FFF2-40B4-BE49-F238E27FC236}">
                      <a16:creationId xmlns:a16="http://schemas.microsoft.com/office/drawing/2014/main" id="{5C8EF43D-B0E3-573B-9EBD-E26E9A11C704}"/>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5937C189-FA80-A017-ED95-AB9637E0714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62282C7-4F8B-5121-2B00-95F10EA28DBD}"/>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B80A9533-B1F5-3358-E838-290EE2C15D60}"/>
              </a:ext>
            </a:extLst>
          </p:cNvPr>
          <p:cNvSpPr/>
          <p:nvPr/>
        </p:nvSpPr>
        <p:spPr>
          <a:xfrm>
            <a:off x="1263196" y="1022749"/>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8CACB88-F15B-E143-3139-8FCE2D7964F5}"/>
              </a:ext>
            </a:extLst>
          </p:cNvPr>
          <p:cNvCxnSpPr>
            <a:cxnSpLocks/>
            <a:stCxn id="5" idx="1"/>
            <a:endCxn id="78" idx="3"/>
          </p:cNvCxnSpPr>
          <p:nvPr/>
        </p:nvCxnSpPr>
        <p:spPr>
          <a:xfrm flipH="1" flipV="1">
            <a:off x="2434538" y="877615"/>
            <a:ext cx="4834735"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F438CD5-38EC-0D7A-EE14-993A0637C77B}"/>
                  </a:ext>
                </a:extLst>
              </p:cNvPr>
              <p:cNvSpPr txBox="1"/>
              <p:nvPr/>
            </p:nvSpPr>
            <p:spPr>
              <a:xfrm>
                <a:off x="130875" y="2056294"/>
                <a:ext cx="350352" cy="395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𝐽</m:t>
                          </m:r>
                        </m:sub>
                      </m:sSub>
                    </m:oMath>
                  </m:oMathPara>
                </a14:m>
                <a:endParaRPr lang="en-US" sz="2400" dirty="0"/>
              </a:p>
            </p:txBody>
          </p:sp>
        </mc:Choice>
        <mc:Fallback>
          <p:sp>
            <p:nvSpPr>
              <p:cNvPr id="36" name="TextBox 35">
                <a:extLst>
                  <a:ext uri="{FF2B5EF4-FFF2-40B4-BE49-F238E27FC236}">
                    <a16:creationId xmlns:a16="http://schemas.microsoft.com/office/drawing/2014/main" id="{2F438CD5-38EC-0D7A-EE14-993A0637C77B}"/>
                  </a:ext>
                </a:extLst>
              </p:cNvPr>
              <p:cNvSpPr txBox="1">
                <a:spLocks noRot="1" noChangeAspect="1" noMove="1" noResize="1" noEditPoints="1" noAdjustHandles="1" noChangeArrowheads="1" noChangeShapeType="1" noTextEdit="1"/>
              </p:cNvSpPr>
              <p:nvPr/>
            </p:nvSpPr>
            <p:spPr>
              <a:xfrm>
                <a:off x="130875" y="2056294"/>
                <a:ext cx="350352" cy="395236"/>
              </a:xfrm>
              <a:prstGeom prst="rect">
                <a:avLst/>
              </a:prstGeom>
              <a:blipFill>
                <a:blip r:embed="rId3"/>
                <a:stretch>
                  <a:fillRect l="-22414" r="-12069" b="-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B868577E-14A7-B28E-A72D-B9F13BD79CFB}"/>
                  </a:ext>
                </a:extLst>
              </p:cNvPr>
              <p:cNvSpPr txBox="1"/>
              <p:nvPr/>
            </p:nvSpPr>
            <p:spPr>
              <a:xfrm>
                <a:off x="1081775" y="1540039"/>
                <a:ext cx="3812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𝑅</m:t>
                          </m:r>
                        </m:sub>
                      </m:sSub>
                    </m:oMath>
                  </m:oMathPara>
                </a14:m>
                <a:endParaRPr lang="en-US" sz="2400" dirty="0"/>
              </a:p>
            </p:txBody>
          </p:sp>
        </mc:Choice>
        <mc:Fallback>
          <p:sp>
            <p:nvSpPr>
              <p:cNvPr id="37" name="TextBox 36">
                <a:extLst>
                  <a:ext uri="{FF2B5EF4-FFF2-40B4-BE49-F238E27FC236}">
                    <a16:creationId xmlns:a16="http://schemas.microsoft.com/office/drawing/2014/main" id="{B868577E-14A7-B28E-A72D-B9F13BD79CFB}"/>
                  </a:ext>
                </a:extLst>
              </p:cNvPr>
              <p:cNvSpPr txBox="1">
                <a:spLocks noRot="1" noChangeAspect="1" noMove="1" noResize="1" noEditPoints="1" noAdjustHandles="1" noChangeArrowheads="1" noChangeShapeType="1" noTextEdit="1"/>
              </p:cNvSpPr>
              <p:nvPr/>
            </p:nvSpPr>
            <p:spPr>
              <a:xfrm>
                <a:off x="1081775" y="1540039"/>
                <a:ext cx="381258" cy="369332"/>
              </a:xfrm>
              <a:prstGeom prst="rect">
                <a:avLst/>
              </a:prstGeom>
              <a:blipFill>
                <a:blip r:embed="rId4"/>
                <a:stretch>
                  <a:fillRect l="-19048" r="-3175"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BB60F2F-6912-2B65-409F-911486AE69ED}"/>
                  </a:ext>
                </a:extLst>
              </p:cNvPr>
              <p:cNvSpPr txBox="1"/>
              <p:nvPr/>
            </p:nvSpPr>
            <p:spPr>
              <a:xfrm>
                <a:off x="4662077" y="308872"/>
                <a:ext cx="3796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𝑉</m:t>
                          </m:r>
                        </m:sub>
                      </m:sSub>
                    </m:oMath>
                  </m:oMathPara>
                </a14:m>
                <a:endParaRPr lang="en-US" sz="2400" dirty="0"/>
              </a:p>
            </p:txBody>
          </p:sp>
        </mc:Choice>
        <mc:Fallback>
          <p:sp>
            <p:nvSpPr>
              <p:cNvPr id="39" name="TextBox 38">
                <a:extLst>
                  <a:ext uri="{FF2B5EF4-FFF2-40B4-BE49-F238E27FC236}">
                    <a16:creationId xmlns:a16="http://schemas.microsoft.com/office/drawing/2014/main" id="{DBB60F2F-6912-2B65-409F-911486AE69ED}"/>
                  </a:ext>
                </a:extLst>
              </p:cNvPr>
              <p:cNvSpPr txBox="1">
                <a:spLocks noRot="1" noChangeAspect="1" noMove="1" noResize="1" noEditPoints="1" noAdjustHandles="1" noChangeArrowheads="1" noChangeShapeType="1" noTextEdit="1"/>
              </p:cNvSpPr>
              <p:nvPr/>
            </p:nvSpPr>
            <p:spPr>
              <a:xfrm>
                <a:off x="4662077" y="308872"/>
                <a:ext cx="379656" cy="369332"/>
              </a:xfrm>
              <a:prstGeom prst="rect">
                <a:avLst/>
              </a:prstGeom>
              <a:blipFill>
                <a:blip r:embed="rId5"/>
                <a:stretch>
                  <a:fillRect l="-20968" r="-4839" b="-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01E74CBA-5C03-3785-B2EF-222CFDAF0AF9}"/>
                  </a:ext>
                </a:extLst>
              </p:cNvPr>
              <p:cNvSpPr/>
              <p:nvPr/>
            </p:nvSpPr>
            <p:spPr>
              <a:xfrm>
                <a:off x="679310" y="30480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a:p>
                <a:pPr algn="ctr"/>
                <a:r>
                  <a:rPr lang="en-US" sz="1600" dirty="0">
                    <a:solidFill>
                      <a:schemeClr val="tx1"/>
                    </a:solidFill>
                  </a:rPr>
                  <a:t>Resting stage</a:t>
                </a:r>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01E74CBA-5C03-3785-B2EF-222CFDAF0AF9}"/>
                  </a:ext>
                </a:extLst>
              </p:cNvPr>
              <p:cNvSpPr>
                <a:spLocks noRot="1" noChangeAspect="1" noMove="1" noResize="1" noEditPoints="1" noAdjustHandles="1" noChangeArrowheads="1" noChangeShapeType="1" noTextEdit="1"/>
              </p:cNvSpPr>
              <p:nvPr/>
            </p:nvSpPr>
            <p:spPr>
              <a:xfrm>
                <a:off x="679310" y="304801"/>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1444FB4C-7A36-A3A1-2D22-6FF86BC46A2A}"/>
              </a:ext>
            </a:extLst>
          </p:cNvPr>
          <p:cNvCxnSpPr>
            <a:cxnSpLocks/>
            <a:stCxn id="78" idx="2"/>
            <a:endCxn id="3" idx="0"/>
          </p:cNvCxnSpPr>
          <p:nvPr/>
        </p:nvCxnSpPr>
        <p:spPr>
          <a:xfrm>
            <a:off x="1556924" y="1450429"/>
            <a:ext cx="0" cy="5485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C5731687-6506-924F-0901-A69EA901AAB3}"/>
                  </a:ext>
                </a:extLst>
              </p:cNvPr>
              <p:cNvSpPr/>
              <p:nvPr/>
            </p:nvSpPr>
            <p:spPr>
              <a:xfrm>
                <a:off x="679310" y="199898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a:p>
                <a:pPr algn="ctr"/>
                <a:r>
                  <a:rPr lang="en-US" dirty="0">
                    <a:solidFill>
                      <a:schemeClr val="tx1"/>
                    </a:solidFill>
                  </a:rPr>
                  <a:t>Host-seeking</a:t>
                </a:r>
              </a:p>
            </p:txBody>
          </p:sp>
        </mc:Choice>
        <mc:Fallback>
          <p:sp>
            <p:nvSpPr>
              <p:cNvPr id="3" name="Rectangle: Rounded Corners 2">
                <a:extLst>
                  <a:ext uri="{FF2B5EF4-FFF2-40B4-BE49-F238E27FC236}">
                    <a16:creationId xmlns:a16="http://schemas.microsoft.com/office/drawing/2014/main" id="{C5731687-6506-924F-0901-A69EA901AAB3}"/>
                  </a:ext>
                </a:extLst>
              </p:cNvPr>
              <p:cNvSpPr>
                <a:spLocks noRot="1" noChangeAspect="1" noMove="1" noResize="1" noEditPoints="1" noAdjustHandles="1" noChangeArrowheads="1" noChangeShapeType="1" noTextEdit="1"/>
              </p:cNvSpPr>
              <p:nvPr/>
            </p:nvSpPr>
            <p:spPr>
              <a:xfrm>
                <a:off x="679310" y="1998981"/>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5B269D71-1A0F-E0EF-EDF0-E9D82E4242AA}"/>
                  </a:ext>
                </a:extLst>
              </p:cNvPr>
              <p:cNvSpPr/>
              <p:nvPr/>
            </p:nvSpPr>
            <p:spPr>
              <a:xfrm>
                <a:off x="3297008" y="3055050"/>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a:p>
                <a:pPr algn="ctr"/>
                <a:r>
                  <a:rPr lang="en-US" sz="1600" dirty="0">
                    <a:solidFill>
                      <a:schemeClr val="tx1"/>
                    </a:solidFill>
                  </a:rPr>
                  <a:t>Landing</a:t>
                </a:r>
              </a:p>
            </p:txBody>
          </p:sp>
        </mc:Choice>
        <mc:Fallback>
          <p:sp>
            <p:nvSpPr>
              <p:cNvPr id="8" name="Rectangle: Rounded Corners 7">
                <a:extLst>
                  <a:ext uri="{FF2B5EF4-FFF2-40B4-BE49-F238E27FC236}">
                    <a16:creationId xmlns:a16="http://schemas.microsoft.com/office/drawing/2014/main" id="{5B269D71-1A0F-E0EF-EDF0-E9D82E4242AA}"/>
                  </a:ext>
                </a:extLst>
              </p:cNvPr>
              <p:cNvSpPr>
                <a:spLocks noRot="1" noChangeAspect="1" noMove="1" noResize="1" noEditPoints="1" noAdjustHandles="1" noChangeArrowheads="1" noChangeShapeType="1" noTextEdit="1"/>
              </p:cNvSpPr>
              <p:nvPr/>
            </p:nvSpPr>
            <p:spPr>
              <a:xfrm>
                <a:off x="3297008" y="3055050"/>
                <a:ext cx="1755228" cy="1145628"/>
              </a:xfrm>
              <a:prstGeom prst="roundRect">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B151809D-CAA2-ADFD-1B13-C7251F085F7C}"/>
                  </a:ext>
                </a:extLst>
              </p:cNvPr>
              <p:cNvSpPr/>
              <p:nvPr/>
            </p:nvSpPr>
            <p:spPr>
              <a:xfrm>
                <a:off x="5377631" y="411111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a:p>
                <a:pPr algn="ctr"/>
                <a:r>
                  <a:rPr lang="en-US" sz="1600" dirty="0">
                    <a:solidFill>
                      <a:schemeClr val="tx1"/>
                    </a:solidFill>
                  </a:rPr>
                  <a:t>Probing</a:t>
                </a:r>
              </a:p>
            </p:txBody>
          </p:sp>
        </mc:Choice>
        <mc:Fallback>
          <p:sp>
            <p:nvSpPr>
              <p:cNvPr id="9" name="Rectangle: Rounded Corners 8">
                <a:extLst>
                  <a:ext uri="{FF2B5EF4-FFF2-40B4-BE49-F238E27FC236}">
                    <a16:creationId xmlns:a16="http://schemas.microsoft.com/office/drawing/2014/main" id="{B151809D-CAA2-ADFD-1B13-C7251F085F7C}"/>
                  </a:ext>
                </a:extLst>
              </p:cNvPr>
              <p:cNvSpPr>
                <a:spLocks noRot="1" noChangeAspect="1" noMove="1" noResize="1" noEditPoints="1" noAdjustHandles="1" noChangeArrowheads="1" noChangeShapeType="1" noTextEdit="1"/>
              </p:cNvSpPr>
              <p:nvPr/>
            </p:nvSpPr>
            <p:spPr>
              <a:xfrm>
                <a:off x="5377631" y="4111118"/>
                <a:ext cx="1755228" cy="1145628"/>
              </a:xfrm>
              <a:prstGeom prst="roundRect">
                <a:avLst/>
              </a:prstGeom>
              <a:blipFill>
                <a:blip r:embed="rId9"/>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5E6C175E-6C7F-9466-F49D-C23636C96722}"/>
                  </a:ext>
                </a:extLst>
              </p:cNvPr>
              <p:cNvSpPr/>
              <p:nvPr/>
            </p:nvSpPr>
            <p:spPr>
              <a:xfrm>
                <a:off x="7269273" y="5156938"/>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a:p>
                <a:pPr algn="ctr"/>
                <a:r>
                  <a:rPr lang="en-US" sz="1600" dirty="0">
                    <a:solidFill>
                      <a:schemeClr val="tx1"/>
                    </a:solidFill>
                  </a:rPr>
                  <a:t>Ingesting</a:t>
                </a:r>
              </a:p>
            </p:txBody>
          </p:sp>
        </mc:Choice>
        <mc:Fallback>
          <p:sp>
            <p:nvSpPr>
              <p:cNvPr id="10" name="Rectangle: Rounded Corners 9">
                <a:extLst>
                  <a:ext uri="{FF2B5EF4-FFF2-40B4-BE49-F238E27FC236}">
                    <a16:creationId xmlns:a16="http://schemas.microsoft.com/office/drawing/2014/main" id="{5E6C175E-6C7F-9466-F49D-C23636C96722}"/>
                  </a:ext>
                </a:extLst>
              </p:cNvPr>
              <p:cNvSpPr>
                <a:spLocks noRot="1" noChangeAspect="1" noMove="1" noResize="1" noEditPoints="1" noAdjustHandles="1" noChangeArrowheads="1" noChangeShapeType="1" noTextEdit="1"/>
              </p:cNvSpPr>
              <p:nvPr/>
            </p:nvSpPr>
            <p:spPr>
              <a:xfrm>
                <a:off x="7269273" y="5156938"/>
                <a:ext cx="1755228" cy="1145628"/>
              </a:xfrm>
              <a:prstGeom prst="roundRect">
                <a:avLst/>
              </a:prstGeom>
              <a:blipFill>
                <a:blip r:embed="rId10"/>
                <a:stretch>
                  <a:fillRect/>
                </a:stretch>
              </a:blipFill>
              <a:ln w="38100">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48F75163-3D56-7B74-E33F-C3209BB66CA7}"/>
              </a:ext>
            </a:extLst>
          </p:cNvPr>
          <p:cNvCxnSpPr>
            <a:cxnSpLocks/>
            <a:stCxn id="8" idx="3"/>
            <a:endCxn id="9" idx="0"/>
          </p:cNvCxnSpPr>
          <p:nvPr/>
        </p:nvCxnSpPr>
        <p:spPr>
          <a:xfrm>
            <a:off x="5052236" y="3627864"/>
            <a:ext cx="1203009"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682AC15-A030-E849-1D49-98E6349E81C6}"/>
              </a:ext>
            </a:extLst>
          </p:cNvPr>
          <p:cNvCxnSpPr>
            <a:cxnSpLocks/>
            <a:stCxn id="3" idx="3"/>
            <a:endCxn id="8" idx="0"/>
          </p:cNvCxnSpPr>
          <p:nvPr/>
        </p:nvCxnSpPr>
        <p:spPr>
          <a:xfrm>
            <a:off x="2434538" y="2571795"/>
            <a:ext cx="174008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F0D829E-AB03-4750-2A43-38966119BFC9}"/>
              </a:ext>
            </a:extLst>
          </p:cNvPr>
          <p:cNvCxnSpPr>
            <a:cxnSpLocks/>
            <a:stCxn id="9" idx="3"/>
            <a:endCxn id="10" idx="0"/>
          </p:cNvCxnSpPr>
          <p:nvPr/>
        </p:nvCxnSpPr>
        <p:spPr>
          <a:xfrm>
            <a:off x="7132859" y="4683932"/>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EB017CA-4F56-8E85-467B-C4166DE98787}"/>
              </a:ext>
            </a:extLst>
          </p:cNvPr>
          <p:cNvCxnSpPr>
            <a:cxnSpLocks/>
            <a:stCxn id="8" idx="1"/>
            <a:endCxn id="3" idx="2"/>
          </p:cNvCxnSpPr>
          <p:nvPr/>
        </p:nvCxnSpPr>
        <p:spPr>
          <a:xfrm rot="10800000">
            <a:off x="1556924" y="3144610"/>
            <a:ext cx="174008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C602BE4-2600-5542-4E69-C00922BD8DBC}"/>
              </a:ext>
            </a:extLst>
          </p:cNvPr>
          <p:cNvCxnSpPr>
            <a:cxnSpLocks/>
            <a:stCxn id="9" idx="1"/>
            <a:endCxn id="61" idx="2"/>
          </p:cNvCxnSpPr>
          <p:nvPr/>
        </p:nvCxnSpPr>
        <p:spPr>
          <a:xfrm rot="10800000">
            <a:off x="3468545" y="4200678"/>
            <a:ext cx="1909087" cy="48325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292EA62-6976-D79C-BB17-49D16E80FE5C}"/>
              </a:ext>
            </a:extLst>
          </p:cNvPr>
          <p:cNvCxnSpPr>
            <a:cxnSpLocks/>
            <a:stCxn id="9" idx="2"/>
            <a:endCxn id="3" idx="2"/>
          </p:cNvCxnSpPr>
          <p:nvPr/>
        </p:nvCxnSpPr>
        <p:spPr>
          <a:xfrm rot="5400000" flipH="1">
            <a:off x="2850016" y="1851518"/>
            <a:ext cx="2112137" cy="4698321"/>
          </a:xfrm>
          <a:prstGeom prst="bentConnector3">
            <a:avLst>
              <a:gd name="adj1" fmla="val -962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DF59E67-8685-3880-C8D0-CB2FF4313080}"/>
              </a:ext>
            </a:extLst>
          </p:cNvPr>
          <p:cNvCxnSpPr>
            <a:cxnSpLocks/>
            <a:stCxn id="69" idx="1"/>
            <a:endCxn id="61" idx="2"/>
          </p:cNvCxnSpPr>
          <p:nvPr/>
        </p:nvCxnSpPr>
        <p:spPr>
          <a:xfrm rot="10800000">
            <a:off x="3468545" y="4200679"/>
            <a:ext cx="3785881" cy="1890063"/>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951F82A-12DA-5535-F808-1355C0B57359}"/>
              </a:ext>
            </a:extLst>
          </p:cNvPr>
          <p:cNvCxnSpPr>
            <a:cxnSpLocks/>
            <a:stCxn id="10" idx="2"/>
            <a:endCxn id="3" idx="2"/>
          </p:cNvCxnSpPr>
          <p:nvPr/>
        </p:nvCxnSpPr>
        <p:spPr>
          <a:xfrm rot="5400000" flipH="1">
            <a:off x="3272927" y="1428607"/>
            <a:ext cx="3157957" cy="6589963"/>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D7D8A44-4BA6-20E6-731F-157CBECE48EC}"/>
                  </a:ext>
                </a:extLst>
              </p:cNvPr>
              <p:cNvSpPr txBox="1"/>
              <p:nvPr/>
            </p:nvSpPr>
            <p:spPr>
              <a:xfrm>
                <a:off x="3124992" y="2124394"/>
                <a:ext cx="397096" cy="39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𝑄</m:t>
                          </m:r>
                        </m:sub>
                      </m:sSub>
                    </m:oMath>
                  </m:oMathPara>
                </a14:m>
                <a:endParaRPr lang="en-US" sz="2400" dirty="0"/>
              </a:p>
            </p:txBody>
          </p:sp>
        </mc:Choice>
        <mc:Fallback>
          <p:sp>
            <p:nvSpPr>
              <p:cNvPr id="50" name="TextBox 49">
                <a:extLst>
                  <a:ext uri="{FF2B5EF4-FFF2-40B4-BE49-F238E27FC236}">
                    <a16:creationId xmlns:a16="http://schemas.microsoft.com/office/drawing/2014/main" id="{1D7D8A44-4BA6-20E6-731F-157CBECE48EC}"/>
                  </a:ext>
                </a:extLst>
              </p:cNvPr>
              <p:cNvSpPr txBox="1">
                <a:spLocks noRot="1" noChangeAspect="1" noMove="1" noResize="1" noEditPoints="1" noAdjustHandles="1" noChangeArrowheads="1" noChangeShapeType="1" noTextEdit="1"/>
              </p:cNvSpPr>
              <p:nvPr/>
            </p:nvSpPr>
            <p:spPr>
              <a:xfrm>
                <a:off x="3124992" y="2124394"/>
                <a:ext cx="397096" cy="395429"/>
              </a:xfrm>
              <a:prstGeom prst="rect">
                <a:avLst/>
              </a:prstGeom>
              <a:blipFill>
                <a:blip r:embed="rId11"/>
                <a:stretch>
                  <a:fillRect l="-20000" r="-10769"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9EFAC5FC-8B45-4E5C-720F-E9106E203847}"/>
                  </a:ext>
                </a:extLst>
              </p:cNvPr>
              <p:cNvSpPr txBox="1"/>
              <p:nvPr/>
            </p:nvSpPr>
            <p:spPr>
              <a:xfrm>
                <a:off x="5331652" y="3144608"/>
                <a:ext cx="667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2" name="TextBox 51">
                <a:extLst>
                  <a:ext uri="{FF2B5EF4-FFF2-40B4-BE49-F238E27FC236}">
                    <a16:creationId xmlns:a16="http://schemas.microsoft.com/office/drawing/2014/main" id="{9EFAC5FC-8B45-4E5C-720F-E9106E203847}"/>
                  </a:ext>
                </a:extLst>
              </p:cNvPr>
              <p:cNvSpPr txBox="1">
                <a:spLocks noRot="1" noChangeAspect="1" noMove="1" noResize="1" noEditPoints="1" noAdjustHandles="1" noChangeArrowheads="1" noChangeShapeType="1" noTextEdit="1"/>
              </p:cNvSpPr>
              <p:nvPr/>
            </p:nvSpPr>
            <p:spPr>
              <a:xfrm>
                <a:off x="5331652" y="3144608"/>
                <a:ext cx="667426" cy="369332"/>
              </a:xfrm>
              <a:prstGeom prst="rect">
                <a:avLst/>
              </a:prstGeom>
              <a:blipFill>
                <a:blip r:embed="rId12"/>
                <a:stretch>
                  <a:fillRect l="-11009" r="-367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7FD5A48C-1584-BABE-56E9-FB874C5BA89B}"/>
                  </a:ext>
                </a:extLst>
              </p:cNvPr>
              <p:cNvSpPr txBox="1"/>
              <p:nvPr/>
            </p:nvSpPr>
            <p:spPr>
              <a:xfrm>
                <a:off x="1731863" y="3188523"/>
                <a:ext cx="1458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𝐿</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𝐿</m:t>
                          </m:r>
                        </m:sub>
                      </m:sSub>
                    </m:oMath>
                  </m:oMathPara>
                </a14:m>
                <a:endParaRPr lang="en-US" sz="2400" dirty="0"/>
              </a:p>
            </p:txBody>
          </p:sp>
        </mc:Choice>
        <mc:Fallback>
          <p:sp>
            <p:nvSpPr>
              <p:cNvPr id="54" name="TextBox 53">
                <a:extLst>
                  <a:ext uri="{FF2B5EF4-FFF2-40B4-BE49-F238E27FC236}">
                    <a16:creationId xmlns:a16="http://schemas.microsoft.com/office/drawing/2014/main" id="{7FD5A48C-1584-BABE-56E9-FB874C5BA89B}"/>
                  </a:ext>
                </a:extLst>
              </p:cNvPr>
              <p:cNvSpPr txBox="1">
                <a:spLocks noRot="1" noChangeAspect="1" noMove="1" noResize="1" noEditPoints="1" noAdjustHandles="1" noChangeArrowheads="1" noChangeShapeType="1" noTextEdit="1"/>
              </p:cNvSpPr>
              <p:nvPr/>
            </p:nvSpPr>
            <p:spPr>
              <a:xfrm>
                <a:off x="1731863" y="3188523"/>
                <a:ext cx="1458861" cy="369332"/>
              </a:xfrm>
              <a:prstGeom prst="rect">
                <a:avLst/>
              </a:prstGeom>
              <a:blipFill>
                <a:blip r:embed="rId13"/>
                <a:stretch>
                  <a:fillRect r="-1255"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43D0E28-D3D0-B267-4516-38AC870E3F5E}"/>
                  </a:ext>
                </a:extLst>
              </p:cNvPr>
              <p:cNvSpPr txBox="1"/>
              <p:nvPr/>
            </p:nvSpPr>
            <p:spPr>
              <a:xfrm>
                <a:off x="7294501" y="4262763"/>
                <a:ext cx="710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𝑃</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57" name="TextBox 56">
                <a:extLst>
                  <a:ext uri="{FF2B5EF4-FFF2-40B4-BE49-F238E27FC236}">
                    <a16:creationId xmlns:a16="http://schemas.microsoft.com/office/drawing/2014/main" id="{943D0E28-D3D0-B267-4516-38AC870E3F5E}"/>
                  </a:ext>
                </a:extLst>
              </p:cNvPr>
              <p:cNvSpPr txBox="1">
                <a:spLocks noRot="1" noChangeAspect="1" noMove="1" noResize="1" noEditPoints="1" noAdjustHandles="1" noChangeArrowheads="1" noChangeShapeType="1" noTextEdit="1"/>
              </p:cNvSpPr>
              <p:nvPr/>
            </p:nvSpPr>
            <p:spPr>
              <a:xfrm>
                <a:off x="7294501" y="4262763"/>
                <a:ext cx="710772" cy="369332"/>
              </a:xfrm>
              <a:prstGeom prst="rect">
                <a:avLst/>
              </a:prstGeom>
              <a:blipFill>
                <a:blip r:embed="rId14"/>
                <a:stretch>
                  <a:fillRect l="-10345" r="-4310" b="-2295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8BA1287E-507E-4EE3-925A-F2E4BDBD3C16}"/>
              </a:ext>
            </a:extLst>
          </p:cNvPr>
          <p:cNvSpPr/>
          <p:nvPr/>
        </p:nvSpPr>
        <p:spPr>
          <a:xfrm>
            <a:off x="3017830" y="381178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2B3D3FE9-5C17-AF50-7A1D-74F672933344}"/>
                  </a:ext>
                </a:extLst>
              </p:cNvPr>
              <p:cNvSpPr txBox="1"/>
              <p:nvPr/>
            </p:nvSpPr>
            <p:spPr>
              <a:xfrm>
                <a:off x="3699724" y="4262763"/>
                <a:ext cx="16892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6" name="TextBox 65">
                <a:extLst>
                  <a:ext uri="{FF2B5EF4-FFF2-40B4-BE49-F238E27FC236}">
                    <a16:creationId xmlns:a16="http://schemas.microsoft.com/office/drawing/2014/main" id="{2B3D3FE9-5C17-AF50-7A1D-74F672933344}"/>
                  </a:ext>
                </a:extLst>
              </p:cNvPr>
              <p:cNvSpPr txBox="1">
                <a:spLocks noRot="1" noChangeAspect="1" noMove="1" noResize="1" noEditPoints="1" noAdjustHandles="1" noChangeArrowheads="1" noChangeShapeType="1" noTextEdit="1"/>
              </p:cNvSpPr>
              <p:nvPr/>
            </p:nvSpPr>
            <p:spPr>
              <a:xfrm>
                <a:off x="3699724" y="4262763"/>
                <a:ext cx="1689245" cy="369332"/>
              </a:xfrm>
              <a:prstGeom prst="rect">
                <a:avLst/>
              </a:prstGeom>
              <a:blipFill>
                <a:blip r:embed="rId15"/>
                <a:stretch>
                  <a:fillRect l="-2527" r="-1444"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DD59EA64-4321-2A14-F55E-D2419B545CE3}"/>
                  </a:ext>
                </a:extLst>
              </p:cNvPr>
              <p:cNvSpPr txBox="1"/>
              <p:nvPr/>
            </p:nvSpPr>
            <p:spPr>
              <a:xfrm>
                <a:off x="1731863" y="5047570"/>
                <a:ext cx="248067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𝑃</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𝑃</m:t>
                          </m:r>
                        </m:sub>
                      </m:sSub>
                    </m:oMath>
                  </m:oMathPara>
                </a14:m>
                <a:endParaRPr lang="en-US" sz="2400" dirty="0"/>
              </a:p>
            </p:txBody>
          </p:sp>
        </mc:Choice>
        <mc:Fallback>
          <p:sp>
            <p:nvSpPr>
              <p:cNvPr id="68" name="TextBox 67">
                <a:extLst>
                  <a:ext uri="{FF2B5EF4-FFF2-40B4-BE49-F238E27FC236}">
                    <a16:creationId xmlns:a16="http://schemas.microsoft.com/office/drawing/2014/main" id="{DD59EA64-4321-2A14-F55E-D2419B545CE3}"/>
                  </a:ext>
                </a:extLst>
              </p:cNvPr>
              <p:cNvSpPr txBox="1">
                <a:spLocks noRot="1" noChangeAspect="1" noMove="1" noResize="1" noEditPoints="1" noAdjustHandles="1" noChangeArrowheads="1" noChangeShapeType="1" noTextEdit="1"/>
              </p:cNvSpPr>
              <p:nvPr/>
            </p:nvSpPr>
            <p:spPr>
              <a:xfrm>
                <a:off x="1731863" y="5047570"/>
                <a:ext cx="2480679" cy="369332"/>
              </a:xfrm>
              <a:prstGeom prst="rect">
                <a:avLst/>
              </a:prstGeom>
              <a:blipFill>
                <a:blip r:embed="rId16"/>
                <a:stretch>
                  <a:fillRect r="-737" b="-22951"/>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5C7AE28-D418-132C-EFD7-EDD4C5EA6443}"/>
              </a:ext>
            </a:extLst>
          </p:cNvPr>
          <p:cNvSpPr/>
          <p:nvPr/>
        </p:nvSpPr>
        <p:spPr>
          <a:xfrm>
            <a:off x="7254425" y="5896296"/>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184904F-6F88-E638-2698-44955CAD44F2}"/>
                  </a:ext>
                </a:extLst>
              </p:cNvPr>
              <p:cNvSpPr txBox="1"/>
              <p:nvPr/>
            </p:nvSpPr>
            <p:spPr>
              <a:xfrm>
                <a:off x="8525336" y="2966618"/>
                <a:ext cx="723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1" name="TextBox 70">
                <a:extLst>
                  <a:ext uri="{FF2B5EF4-FFF2-40B4-BE49-F238E27FC236}">
                    <a16:creationId xmlns:a16="http://schemas.microsoft.com/office/drawing/2014/main" id="{2184904F-6F88-E638-2698-44955CAD44F2}"/>
                  </a:ext>
                </a:extLst>
              </p:cNvPr>
              <p:cNvSpPr txBox="1">
                <a:spLocks noRot="1" noChangeAspect="1" noMove="1" noResize="1" noEditPoints="1" noAdjustHandles="1" noChangeArrowheads="1" noChangeShapeType="1" noTextEdit="1"/>
              </p:cNvSpPr>
              <p:nvPr/>
            </p:nvSpPr>
            <p:spPr>
              <a:xfrm>
                <a:off x="8525336" y="2966618"/>
                <a:ext cx="723210" cy="369332"/>
              </a:xfrm>
              <a:prstGeom prst="rect">
                <a:avLst/>
              </a:prstGeom>
              <a:blipFill>
                <a:blip r:embed="rId17"/>
                <a:stretch>
                  <a:fillRect l="-10169" r="-339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0D768144-AEE4-4F14-CE71-3470A68837FE}"/>
                  </a:ext>
                </a:extLst>
              </p:cNvPr>
              <p:cNvSpPr txBox="1"/>
              <p:nvPr/>
            </p:nvSpPr>
            <p:spPr>
              <a:xfrm>
                <a:off x="1731863" y="6132286"/>
                <a:ext cx="25460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𝜎</m:t>
                          </m:r>
                        </m:e>
                      </m:d>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2" name="TextBox 71">
                <a:extLst>
                  <a:ext uri="{FF2B5EF4-FFF2-40B4-BE49-F238E27FC236}">
                    <a16:creationId xmlns:a16="http://schemas.microsoft.com/office/drawing/2014/main" id="{0D768144-AEE4-4F14-CE71-3470A68837FE}"/>
                  </a:ext>
                </a:extLst>
              </p:cNvPr>
              <p:cNvSpPr txBox="1">
                <a:spLocks noRot="1" noChangeAspect="1" noMove="1" noResize="1" noEditPoints="1" noAdjustHandles="1" noChangeArrowheads="1" noChangeShapeType="1" noTextEdit="1"/>
              </p:cNvSpPr>
              <p:nvPr/>
            </p:nvSpPr>
            <p:spPr>
              <a:xfrm>
                <a:off x="1731863" y="6132286"/>
                <a:ext cx="2546082" cy="369332"/>
              </a:xfrm>
              <a:prstGeom prst="rect">
                <a:avLst/>
              </a:prstGeom>
              <a:blipFill>
                <a:blip r:embed="rId18"/>
                <a:stretch>
                  <a:fillRect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66BB28B8-9D00-6B0C-F32B-6BDA4BF7E95E}"/>
                  </a:ext>
                </a:extLst>
              </p:cNvPr>
              <p:cNvSpPr txBox="1"/>
              <p:nvPr/>
            </p:nvSpPr>
            <p:spPr>
              <a:xfrm>
                <a:off x="3687285" y="5641094"/>
                <a:ext cx="17016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𝜎</m:t>
                      </m:r>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𝐺</m:t>
                                  </m:r>
                                </m:sub>
                              </m:sSub>
                            </m:e>
                          </m:d>
                          <m:r>
                            <a:rPr lang="en-US" sz="2400" b="0" i="1" smtClean="0">
                              <a:latin typeface="Cambria Math" panose="02040503050406030204" pitchFamily="18" charset="0"/>
                            </a:rPr>
                            <m:t>𝜆</m:t>
                          </m:r>
                        </m:e>
                        <m:sub>
                          <m:r>
                            <a:rPr lang="en-US" sz="2400" b="0" i="1" smtClean="0">
                              <a:latin typeface="Cambria Math" panose="02040503050406030204" pitchFamily="18" charset="0"/>
                            </a:rPr>
                            <m:t>𝐺</m:t>
                          </m:r>
                        </m:sub>
                      </m:sSub>
                    </m:oMath>
                  </m:oMathPara>
                </a14:m>
                <a:endParaRPr lang="en-US" sz="2400" dirty="0"/>
              </a:p>
            </p:txBody>
          </p:sp>
        </mc:Choice>
        <mc:Fallback>
          <p:sp>
            <p:nvSpPr>
              <p:cNvPr id="73" name="TextBox 72">
                <a:extLst>
                  <a:ext uri="{FF2B5EF4-FFF2-40B4-BE49-F238E27FC236}">
                    <a16:creationId xmlns:a16="http://schemas.microsoft.com/office/drawing/2014/main" id="{66BB28B8-9D00-6B0C-F32B-6BDA4BF7E95E}"/>
                  </a:ext>
                </a:extLst>
              </p:cNvPr>
              <p:cNvSpPr txBox="1">
                <a:spLocks noRot="1" noChangeAspect="1" noMove="1" noResize="1" noEditPoints="1" noAdjustHandles="1" noChangeArrowheads="1" noChangeShapeType="1" noTextEdit="1"/>
              </p:cNvSpPr>
              <p:nvPr/>
            </p:nvSpPr>
            <p:spPr>
              <a:xfrm>
                <a:off x="3687285" y="5641094"/>
                <a:ext cx="1701684" cy="369332"/>
              </a:xfrm>
              <a:prstGeom prst="rect">
                <a:avLst/>
              </a:prstGeom>
              <a:blipFill>
                <a:blip r:embed="rId19"/>
                <a:stretch>
                  <a:fillRect l="-2509" r="-1075" b="-22951"/>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B4B3A27-7353-D630-D74D-72521F82FA43}"/>
              </a:ext>
            </a:extLst>
          </p:cNvPr>
          <p:cNvSpPr/>
          <p:nvPr/>
        </p:nvSpPr>
        <p:spPr>
          <a:xfrm>
            <a:off x="4212542" y="2253912"/>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8905078-4092-5BC6-0743-9E35FCC8AB60}"/>
              </a:ext>
            </a:extLst>
          </p:cNvPr>
          <p:cNvSpPr/>
          <p:nvPr/>
        </p:nvSpPr>
        <p:spPr>
          <a:xfrm>
            <a:off x="6278494" y="3419743"/>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04C57D9-19B6-482E-E302-558D6ED8AC67}"/>
              </a:ext>
            </a:extLst>
          </p:cNvPr>
          <p:cNvSpPr/>
          <p:nvPr/>
        </p:nvSpPr>
        <p:spPr>
          <a:xfrm>
            <a:off x="8166915" y="4389679"/>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57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F060A-FFE2-71AE-3396-03F5C44AB63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8A48E97C-8967-06F0-A1E6-01A6BBECAD78}"/>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p:sp>
            <p:nvSpPr>
              <p:cNvPr id="6" name="Rectangle: Rounded Corners 5">
                <a:extLst>
                  <a:ext uri="{FF2B5EF4-FFF2-40B4-BE49-F238E27FC236}">
                    <a16:creationId xmlns:a16="http://schemas.microsoft.com/office/drawing/2014/main" id="{8A48E97C-8967-06F0-A1E6-01A6BBECAD78}"/>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56AB521D-6113-B9CE-EB78-C4A295D78730}"/>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p:sp>
            <p:nvSpPr>
              <p:cNvPr id="7" name="Rectangle: Rounded Corners 6">
                <a:extLst>
                  <a:ext uri="{FF2B5EF4-FFF2-40B4-BE49-F238E27FC236}">
                    <a16:creationId xmlns:a16="http://schemas.microsoft.com/office/drawing/2014/main" id="{56AB521D-6113-B9CE-EB78-C4A295D78730}"/>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4F612E1-2387-B801-A4FA-371FCE1BAE89}"/>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p:sp>
            <p:nvSpPr>
              <p:cNvPr id="8" name="Rectangle: Rounded Corners 7">
                <a:extLst>
                  <a:ext uri="{FF2B5EF4-FFF2-40B4-BE49-F238E27FC236}">
                    <a16:creationId xmlns:a16="http://schemas.microsoft.com/office/drawing/2014/main" id="{94F612E1-2387-B801-A4FA-371FCE1BAE89}"/>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5967AEB0-3DC4-7396-11DE-5D2593ECBA54}"/>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p:sp>
            <p:nvSpPr>
              <p:cNvPr id="9" name="Rectangle: Rounded Corners 8">
                <a:extLst>
                  <a:ext uri="{FF2B5EF4-FFF2-40B4-BE49-F238E27FC236}">
                    <a16:creationId xmlns:a16="http://schemas.microsoft.com/office/drawing/2014/main" id="{5967AEB0-3DC4-7396-11DE-5D2593ECBA54}"/>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355B8F5E-B0FF-8426-3756-C72FC0A4083D}"/>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5B5897C-603E-0B69-B1EC-6AFE1436583F}"/>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910AB8A-7E39-DEEE-5A12-8BA5480E4BE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B583962-5FDD-3A80-03A1-EA934A89BE0E}"/>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AB4AAAF-83A5-D841-8B06-A2000DAA7463}"/>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59784DB-C87B-4134-F741-E7515085F167}"/>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73F8CA4-0E9F-1B2A-51AD-FE47A8FB73C1}"/>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1890279-04F2-B99F-ADFD-46D8ADEF9ADB}"/>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CAD4B7-2AF2-D143-3498-2A0DCCF409F8}"/>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0F07C815-2CFB-8AE8-B710-985BE270FA4D}"/>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5A2A0E9F-358A-E2A2-7711-93406666D87D}"/>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53786D41-A70F-DD1E-D873-7FAEBECB3B65}"/>
              </a:ext>
            </a:extLst>
          </p:cNvPr>
          <p:cNvGrpSpPr/>
          <p:nvPr/>
        </p:nvGrpSpPr>
        <p:grpSpPr>
          <a:xfrm>
            <a:off x="6190481" y="822127"/>
            <a:ext cx="1755229" cy="1145629"/>
            <a:chOff x="5694143" y="2097021"/>
            <a:chExt cx="1755229" cy="1145629"/>
          </a:xfrm>
        </p:grpSpPr>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BA22F00-F62D-EC4A-63AB-5D1FECE2D749}"/>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p:sp>
              <p:nvSpPr>
                <p:cNvPr id="5" name="Rectangle: Rounded Corners 4">
                  <a:extLst>
                    <a:ext uri="{FF2B5EF4-FFF2-40B4-BE49-F238E27FC236}">
                      <a16:creationId xmlns:a16="http://schemas.microsoft.com/office/drawing/2014/main" id="{8BA22F00-F62D-EC4A-63AB-5D1FECE2D749}"/>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3236D657-3984-07C6-4273-F9FEB2BBF29C}"/>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F375E3C-BA8C-C7B1-0820-0959F93E4847}"/>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58ECF9B-20AB-6C02-3FF3-5F06264F67FC}"/>
              </a:ext>
            </a:extLst>
          </p:cNvPr>
          <p:cNvGrpSpPr/>
          <p:nvPr/>
        </p:nvGrpSpPr>
        <p:grpSpPr>
          <a:xfrm>
            <a:off x="613756" y="-15116"/>
            <a:ext cx="1755228" cy="1145628"/>
            <a:chOff x="613385" y="357584"/>
            <a:chExt cx="1755228" cy="1145628"/>
          </a:xfrm>
        </p:grpSpPr>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645E4CE0-D6BF-C6EC-A6B7-308DA9798BC8}"/>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p:sp>
              <p:nvSpPr>
                <p:cNvPr id="78" name="Rectangle: Rounded Corners 77">
                  <a:extLst>
                    <a:ext uri="{FF2B5EF4-FFF2-40B4-BE49-F238E27FC236}">
                      <a16:creationId xmlns:a16="http://schemas.microsoft.com/office/drawing/2014/main" id="{645E4CE0-D6BF-C6EC-A6B7-308DA9798BC8}"/>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DA531007-4FBB-C79C-2284-6279CEEEE225}"/>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4461412-7266-0000-7AB2-A298BF3A31D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927A3CCE-2A60-BC27-40BE-60F35C4A379D}"/>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5700E47-35E8-997B-FC66-3BCBE529DCC9}"/>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228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65BE50-6825-395E-C77E-50B8B2D68C12}"/>
              </a:ext>
            </a:extLst>
          </p:cNvPr>
          <p:cNvGrpSpPr/>
          <p:nvPr/>
        </p:nvGrpSpPr>
        <p:grpSpPr>
          <a:xfrm>
            <a:off x="635522" y="1646101"/>
            <a:ext cx="1463040" cy="914400"/>
            <a:chOff x="613385" y="357584"/>
            <a:chExt cx="1755228" cy="1145628"/>
          </a:xfrm>
        </p:grpSpPr>
        <p:sp>
          <p:nvSpPr>
            <p:cNvPr id="3" name="Rectangle: Rounded Corners 2">
              <a:extLst>
                <a:ext uri="{FF2B5EF4-FFF2-40B4-BE49-F238E27FC236}">
                  <a16:creationId xmlns:a16="http://schemas.microsoft.com/office/drawing/2014/main" id="{2AC4F150-8BB0-15F4-6E48-E6DDE8FA4207}"/>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Oval 3">
              <a:extLst>
                <a:ext uri="{FF2B5EF4-FFF2-40B4-BE49-F238E27FC236}">
                  <a16:creationId xmlns:a16="http://schemas.microsoft.com/office/drawing/2014/main" id="{A45281E6-EE57-12D4-ED29-65DC1261F902}"/>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1656CFB-38D3-671E-7F3E-FDFB386F6D7A}"/>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A3007919-4A9B-CDCC-7435-72FEB2B63F9E}"/>
              </a:ext>
            </a:extLst>
          </p:cNvPr>
          <p:cNvGrpSpPr/>
          <p:nvPr/>
        </p:nvGrpSpPr>
        <p:grpSpPr>
          <a:xfrm>
            <a:off x="623055" y="2783567"/>
            <a:ext cx="1463040" cy="914400"/>
            <a:chOff x="613385" y="357584"/>
            <a:chExt cx="1755228" cy="1145628"/>
          </a:xfrm>
        </p:grpSpPr>
        <p:sp>
          <p:nvSpPr>
            <p:cNvPr id="39" name="Rectangle: Rounded Corners 38">
              <a:extLst>
                <a:ext uri="{FF2B5EF4-FFF2-40B4-BE49-F238E27FC236}">
                  <a16:creationId xmlns:a16="http://schemas.microsoft.com/office/drawing/2014/main" id="{C74B1B70-73C6-B1D0-45BF-06080C96865E}"/>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8B720518-B498-CC24-F558-5A73C97763E0}"/>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4904BFD-5239-4D34-AB8F-C9E05F0D639C}"/>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E19E119-087D-741C-0C44-A4202E7B730B}"/>
              </a:ext>
            </a:extLst>
          </p:cNvPr>
          <p:cNvGrpSpPr/>
          <p:nvPr/>
        </p:nvGrpSpPr>
        <p:grpSpPr>
          <a:xfrm>
            <a:off x="579060" y="4864553"/>
            <a:ext cx="1463040" cy="914400"/>
            <a:chOff x="613385" y="357584"/>
            <a:chExt cx="1755228" cy="1145628"/>
          </a:xfrm>
        </p:grpSpPr>
        <p:sp>
          <p:nvSpPr>
            <p:cNvPr id="47" name="Rectangle: Rounded Corners 46">
              <a:extLst>
                <a:ext uri="{FF2B5EF4-FFF2-40B4-BE49-F238E27FC236}">
                  <a16:creationId xmlns:a16="http://schemas.microsoft.com/office/drawing/2014/main" id="{4DA5FDB6-7D63-B0FD-1785-65FEDC371586}"/>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Oval 47">
              <a:extLst>
                <a:ext uri="{FF2B5EF4-FFF2-40B4-BE49-F238E27FC236}">
                  <a16:creationId xmlns:a16="http://schemas.microsoft.com/office/drawing/2014/main" id="{98349629-4457-6A2A-08D6-1B504728074D}"/>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A0EE13-2E11-4F61-00B1-9182218E07B1}"/>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37A54966-9FCF-5E5B-3B15-0D26A6B1555F}"/>
              </a:ext>
            </a:extLst>
          </p:cNvPr>
          <p:cNvSpPr/>
          <p:nvPr/>
        </p:nvSpPr>
        <p:spPr>
          <a:xfrm>
            <a:off x="1310335" y="3921033"/>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E38D80-2BE4-E996-42D3-A0FD532B909C}"/>
              </a:ext>
            </a:extLst>
          </p:cNvPr>
          <p:cNvSpPr/>
          <p:nvPr/>
        </p:nvSpPr>
        <p:spPr>
          <a:xfrm>
            <a:off x="1308896" y="4235539"/>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FFC1DD4-4D1C-812F-755F-A4F8D9CCB2B1}"/>
              </a:ext>
            </a:extLst>
          </p:cNvPr>
          <p:cNvSpPr/>
          <p:nvPr/>
        </p:nvSpPr>
        <p:spPr>
          <a:xfrm>
            <a:off x="1308896" y="4550045"/>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610DEDD-A65D-FE56-110D-6E34D9D38B35}"/>
              </a:ext>
            </a:extLst>
          </p:cNvPr>
          <p:cNvSpPr txBox="1"/>
          <p:nvPr/>
        </p:nvSpPr>
        <p:spPr>
          <a:xfrm>
            <a:off x="-14510" y="818661"/>
            <a:ext cx="2939223" cy="584775"/>
          </a:xfrm>
          <a:prstGeom prst="rect">
            <a:avLst/>
          </a:prstGeom>
          <a:noFill/>
        </p:spPr>
        <p:txBody>
          <a:bodyPr wrap="square" rtlCol="0">
            <a:spAutoFit/>
          </a:bodyPr>
          <a:lstStyle/>
          <a:p>
            <a:r>
              <a:rPr lang="en-US" b="1" dirty="0"/>
              <a:t>Non-blood-feeding states</a:t>
            </a:r>
          </a:p>
          <a:p>
            <a:r>
              <a:rPr lang="en-US" sz="1400" dirty="0"/>
              <a:t>(Ovipositing, resting, etc.)</a:t>
            </a:r>
          </a:p>
        </p:txBody>
      </p:sp>
      <p:grpSp>
        <p:nvGrpSpPr>
          <p:cNvPr id="54" name="Group 53">
            <a:extLst>
              <a:ext uri="{FF2B5EF4-FFF2-40B4-BE49-F238E27FC236}">
                <a16:creationId xmlns:a16="http://schemas.microsoft.com/office/drawing/2014/main" id="{96DB0AA1-47D0-2AAA-BCCF-6F844FCE5A45}"/>
              </a:ext>
            </a:extLst>
          </p:cNvPr>
          <p:cNvGrpSpPr/>
          <p:nvPr/>
        </p:nvGrpSpPr>
        <p:grpSpPr>
          <a:xfrm>
            <a:off x="2859638" y="127267"/>
            <a:ext cx="8951361" cy="6406024"/>
            <a:chOff x="613385" y="357584"/>
            <a:chExt cx="1755228" cy="1145628"/>
          </a:xfrm>
        </p:grpSpPr>
        <p:sp>
          <p:nvSpPr>
            <p:cNvPr id="55" name="Rectangle: Rounded Corners 54">
              <a:extLst>
                <a:ext uri="{FF2B5EF4-FFF2-40B4-BE49-F238E27FC236}">
                  <a16:creationId xmlns:a16="http://schemas.microsoft.com/office/drawing/2014/main" id="{38563BC0-C123-CED9-6F4D-50B51EC7F4DE}"/>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a:extLst>
                <a:ext uri="{FF2B5EF4-FFF2-40B4-BE49-F238E27FC236}">
                  <a16:creationId xmlns:a16="http://schemas.microsoft.com/office/drawing/2014/main" id="{7226EC77-2D75-83A6-F759-D3AB6A5BE8AE}"/>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80EAECD6-0383-E2A0-3DA8-4C94EBC6AE18}"/>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738A307D-4A4B-9DE0-851B-9EC89BDC470A}"/>
              </a:ext>
            </a:extLst>
          </p:cNvPr>
          <p:cNvSpPr txBox="1"/>
          <p:nvPr/>
        </p:nvSpPr>
        <p:spPr>
          <a:xfrm>
            <a:off x="3363913" y="805448"/>
            <a:ext cx="2920158" cy="461665"/>
          </a:xfrm>
          <a:prstGeom prst="rect">
            <a:avLst/>
          </a:prstGeom>
          <a:noFill/>
        </p:spPr>
        <p:txBody>
          <a:bodyPr wrap="none" rtlCol="0">
            <a:spAutoFit/>
          </a:bodyPr>
          <a:lstStyle/>
          <a:p>
            <a:r>
              <a:rPr lang="en-US" sz="2400" b="1" dirty="0"/>
              <a:t>Blood-feeding state</a:t>
            </a:r>
          </a:p>
        </p:txBody>
      </p:sp>
      <p:sp>
        <p:nvSpPr>
          <p:cNvPr id="100" name="Rectangle: Rounded Corners 99">
            <a:extLst>
              <a:ext uri="{FF2B5EF4-FFF2-40B4-BE49-F238E27FC236}">
                <a16:creationId xmlns:a16="http://schemas.microsoft.com/office/drawing/2014/main" id="{A28B7ACE-B986-0F9D-996C-B9BA56A1ACFC}"/>
              </a:ext>
            </a:extLst>
          </p:cNvPr>
          <p:cNvSpPr/>
          <p:nvPr/>
        </p:nvSpPr>
        <p:spPr>
          <a:xfrm>
            <a:off x="3257211" y="3255327"/>
            <a:ext cx="1463040" cy="914400"/>
          </a:xfrm>
          <a:prstGeom prst="roundRect">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1" name="Rectangle: Rounded Corners 100">
            <a:extLst>
              <a:ext uri="{FF2B5EF4-FFF2-40B4-BE49-F238E27FC236}">
                <a16:creationId xmlns:a16="http://schemas.microsoft.com/office/drawing/2014/main" id="{BDC60F2B-8891-18FE-6631-C7C6F305E8A0}"/>
              </a:ext>
            </a:extLst>
          </p:cNvPr>
          <p:cNvSpPr/>
          <p:nvPr/>
        </p:nvSpPr>
        <p:spPr>
          <a:xfrm>
            <a:off x="5410082" y="3255327"/>
            <a:ext cx="1463040" cy="9144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93" name="Rectangle: Rounded Corners 92">
            <a:extLst>
              <a:ext uri="{FF2B5EF4-FFF2-40B4-BE49-F238E27FC236}">
                <a16:creationId xmlns:a16="http://schemas.microsoft.com/office/drawing/2014/main" id="{F7F71CCB-0A44-B180-DBE5-33FEF1C01604}"/>
              </a:ext>
            </a:extLst>
          </p:cNvPr>
          <p:cNvSpPr/>
          <p:nvPr/>
        </p:nvSpPr>
        <p:spPr>
          <a:xfrm>
            <a:off x="9715824" y="3255327"/>
            <a:ext cx="1463040" cy="914400"/>
          </a:xfrm>
          <a:prstGeom prst="roundRect">
            <a:avLst/>
          </a:prstGeom>
          <a:solidFill>
            <a:schemeClr val="accent2"/>
          </a:solidFill>
          <a:ln w="762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94" name="Rectangle: Rounded Corners 93">
            <a:extLst>
              <a:ext uri="{FF2B5EF4-FFF2-40B4-BE49-F238E27FC236}">
                <a16:creationId xmlns:a16="http://schemas.microsoft.com/office/drawing/2014/main" id="{8463BE31-2C23-EB53-999C-553F36E38DA9}"/>
              </a:ext>
            </a:extLst>
          </p:cNvPr>
          <p:cNvSpPr/>
          <p:nvPr/>
        </p:nvSpPr>
        <p:spPr>
          <a:xfrm>
            <a:off x="7562953" y="3255327"/>
            <a:ext cx="1463040" cy="9144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nvGrpSpPr>
          <p:cNvPr id="119" name="Group 118">
            <a:extLst>
              <a:ext uri="{FF2B5EF4-FFF2-40B4-BE49-F238E27FC236}">
                <a16:creationId xmlns:a16="http://schemas.microsoft.com/office/drawing/2014/main" id="{2621B5C0-C56E-7020-0A52-3E81DC95373E}"/>
              </a:ext>
            </a:extLst>
          </p:cNvPr>
          <p:cNvGrpSpPr/>
          <p:nvPr/>
        </p:nvGrpSpPr>
        <p:grpSpPr>
          <a:xfrm>
            <a:off x="3257211" y="4801053"/>
            <a:ext cx="5768782" cy="914400"/>
            <a:chOff x="3257211" y="5245553"/>
            <a:chExt cx="5768782" cy="914400"/>
          </a:xfrm>
        </p:grpSpPr>
        <p:sp>
          <p:nvSpPr>
            <p:cNvPr id="97" name="Rectangle: Rounded Corners 96">
              <a:extLst>
                <a:ext uri="{FF2B5EF4-FFF2-40B4-BE49-F238E27FC236}">
                  <a16:creationId xmlns:a16="http://schemas.microsoft.com/office/drawing/2014/main" id="{8668B25E-4405-7CB0-4490-A718A9787112}"/>
                </a:ext>
              </a:extLst>
            </p:cNvPr>
            <p:cNvSpPr/>
            <p:nvPr/>
          </p:nvSpPr>
          <p:spPr>
            <a:xfrm>
              <a:off x="3257211" y="5245553"/>
              <a:ext cx="1463040" cy="914400"/>
            </a:xfrm>
            <a:prstGeom prst="roundRect">
              <a:avLst/>
            </a:prstGeom>
            <a:solidFill>
              <a:schemeClr val="accent2"/>
            </a:solidFill>
            <a:ln w="762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99" name="Rectangle: Rounded Corners 98">
              <a:extLst>
                <a:ext uri="{FF2B5EF4-FFF2-40B4-BE49-F238E27FC236}">
                  <a16:creationId xmlns:a16="http://schemas.microsoft.com/office/drawing/2014/main" id="{CACE6C8F-93AF-919B-0AB2-4EB8C737BDD8}"/>
                </a:ext>
              </a:extLst>
            </p:cNvPr>
            <p:cNvSpPr/>
            <p:nvPr/>
          </p:nvSpPr>
          <p:spPr>
            <a:xfrm>
              <a:off x="5410082" y="5245553"/>
              <a:ext cx="1463040" cy="9144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92" name="Rectangle: Rounded Corners 91">
              <a:extLst>
                <a:ext uri="{FF2B5EF4-FFF2-40B4-BE49-F238E27FC236}">
                  <a16:creationId xmlns:a16="http://schemas.microsoft.com/office/drawing/2014/main" id="{E7CAA429-9BEE-1F93-C114-AE77D5530F6A}"/>
                </a:ext>
              </a:extLst>
            </p:cNvPr>
            <p:cNvSpPr/>
            <p:nvPr/>
          </p:nvSpPr>
          <p:spPr>
            <a:xfrm>
              <a:off x="7562953" y="5245553"/>
              <a:ext cx="1463040" cy="914400"/>
            </a:xfrm>
            <a:prstGeom prst="roundRect">
              <a:avLst/>
            </a:prstGeom>
            <a:solidFill>
              <a:schemeClr val="accent2"/>
            </a:solidFill>
            <a:ln w="762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grpSp>
        <p:nvGrpSpPr>
          <p:cNvPr id="122" name="Group 121">
            <a:extLst>
              <a:ext uri="{FF2B5EF4-FFF2-40B4-BE49-F238E27FC236}">
                <a16:creationId xmlns:a16="http://schemas.microsoft.com/office/drawing/2014/main" id="{3BBFCD92-7C9F-A7A0-B05A-062EAADC1159}"/>
              </a:ext>
            </a:extLst>
          </p:cNvPr>
          <p:cNvGrpSpPr/>
          <p:nvPr/>
        </p:nvGrpSpPr>
        <p:grpSpPr>
          <a:xfrm>
            <a:off x="8231598" y="330467"/>
            <a:ext cx="2527728" cy="307777"/>
            <a:chOff x="9130737" y="375450"/>
            <a:chExt cx="2527728" cy="307777"/>
          </a:xfrm>
        </p:grpSpPr>
        <p:sp>
          <p:nvSpPr>
            <p:cNvPr id="107" name="Oval 106">
              <a:extLst>
                <a:ext uri="{FF2B5EF4-FFF2-40B4-BE49-F238E27FC236}">
                  <a16:creationId xmlns:a16="http://schemas.microsoft.com/office/drawing/2014/main" id="{3A008B4A-2565-5A27-3849-5B248A27A32B}"/>
                </a:ext>
              </a:extLst>
            </p:cNvPr>
            <p:cNvSpPr/>
            <p:nvPr/>
          </p:nvSpPr>
          <p:spPr>
            <a:xfrm>
              <a:off x="9130737" y="439116"/>
              <a:ext cx="182880" cy="182880"/>
            </a:xfrm>
            <a:prstGeom prst="ellipse">
              <a:avLst/>
            </a:prstGeom>
            <a:solidFill>
              <a:schemeClr val="accent2"/>
            </a:solid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3B7484D-98B7-3033-FFFF-A8CEC8B67C27}"/>
                    </a:ext>
                  </a:extLst>
                </p:cNvPr>
                <p:cNvSpPr txBox="1"/>
                <p:nvPr/>
              </p:nvSpPr>
              <p:spPr>
                <a:xfrm>
                  <a:off x="9354629" y="375450"/>
                  <a:ext cx="2303836"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𝐽</m:t>
                      </m:r>
                      <m:r>
                        <a:rPr lang="en-US" sz="1400" b="0" i="1" smtClean="0">
                          <a:latin typeface="Cambria Math" panose="02040503050406030204" pitchFamily="18" charset="0"/>
                        </a:rPr>
                        <m:t>, </m:t>
                      </m:r>
                    </m:oMath>
                  </a14:m>
                  <a:r>
                    <a:rPr lang="en-US" sz="1400" dirty="0"/>
                    <a:t>Makes contact with hosts</a:t>
                  </a:r>
                </a:p>
              </p:txBody>
            </p:sp>
          </mc:Choice>
          <mc:Fallback xmlns="">
            <p:sp>
              <p:nvSpPr>
                <p:cNvPr id="108" name="TextBox 107">
                  <a:extLst>
                    <a:ext uri="{FF2B5EF4-FFF2-40B4-BE49-F238E27FC236}">
                      <a16:creationId xmlns:a16="http://schemas.microsoft.com/office/drawing/2014/main" id="{A3B7484D-98B7-3033-FFFF-A8CEC8B67C27}"/>
                    </a:ext>
                  </a:extLst>
                </p:cNvPr>
                <p:cNvSpPr txBox="1">
                  <a:spLocks noRot="1" noChangeAspect="1" noMove="1" noResize="1" noEditPoints="1" noAdjustHandles="1" noChangeArrowheads="1" noChangeShapeType="1" noTextEdit="1"/>
                </p:cNvSpPr>
                <p:nvPr/>
              </p:nvSpPr>
              <p:spPr>
                <a:xfrm>
                  <a:off x="9354629" y="375450"/>
                  <a:ext cx="2303836" cy="307777"/>
                </a:xfrm>
                <a:prstGeom prst="rect">
                  <a:avLst/>
                </a:prstGeom>
                <a:blipFill>
                  <a:blip r:embed="rId2"/>
                  <a:stretch>
                    <a:fillRect t="-3922" b="-19608"/>
                  </a:stretch>
                </a:blipFill>
              </p:spPr>
              <p:txBody>
                <a:bodyPr/>
                <a:lstStyle/>
                <a:p>
                  <a:r>
                    <a:rPr lang="en-US">
                      <a:noFill/>
                    </a:rPr>
                    <a:t> </a:t>
                  </a:r>
                </a:p>
              </p:txBody>
            </p:sp>
          </mc:Fallback>
        </mc:AlternateContent>
      </p:grpSp>
      <p:grpSp>
        <p:nvGrpSpPr>
          <p:cNvPr id="121" name="Group 120">
            <a:extLst>
              <a:ext uri="{FF2B5EF4-FFF2-40B4-BE49-F238E27FC236}">
                <a16:creationId xmlns:a16="http://schemas.microsoft.com/office/drawing/2014/main" id="{C542FDC5-A8B2-8D7C-58B9-7F7EB90F26F0}"/>
              </a:ext>
            </a:extLst>
          </p:cNvPr>
          <p:cNvGrpSpPr/>
          <p:nvPr/>
        </p:nvGrpSpPr>
        <p:grpSpPr>
          <a:xfrm>
            <a:off x="8231598" y="732202"/>
            <a:ext cx="3286077" cy="307777"/>
            <a:chOff x="9130737" y="637060"/>
            <a:chExt cx="3286077" cy="307777"/>
          </a:xfrm>
        </p:grpSpPr>
        <p:sp>
          <p:nvSpPr>
            <p:cNvPr id="109" name="Oval 108">
              <a:extLst>
                <a:ext uri="{FF2B5EF4-FFF2-40B4-BE49-F238E27FC236}">
                  <a16:creationId xmlns:a16="http://schemas.microsoft.com/office/drawing/2014/main" id="{CA2A530A-8575-32F0-308F-BC816A4E85D7}"/>
                </a:ext>
              </a:extLst>
            </p:cNvPr>
            <p:cNvSpPr/>
            <p:nvPr/>
          </p:nvSpPr>
          <p:spPr>
            <a:xfrm>
              <a:off x="9130737" y="700726"/>
              <a:ext cx="182880" cy="182880"/>
            </a:xfrm>
            <a:prstGeom prst="ellipse">
              <a:avLst/>
            </a:prstGeom>
            <a:noFill/>
            <a:ln w="762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FE480380-613A-1EC7-C881-5681A554514F}"/>
                    </a:ext>
                  </a:extLst>
                </p:cNvPr>
                <p:cNvSpPr txBox="1"/>
                <p:nvPr/>
              </p:nvSpPr>
              <p:spPr>
                <a:xfrm>
                  <a:off x="9354629" y="637060"/>
                  <a:ext cx="3062185"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𝐽</m:t>
                          </m:r>
                        </m:e>
                        <m:sub>
                          <m:r>
                            <a:rPr lang="en-US" sz="1400" b="0" i="1" smtClean="0">
                              <a:latin typeface="Cambria Math" panose="02040503050406030204" pitchFamily="18" charset="0"/>
                            </a:rPr>
                            <m:t>𝑉</m:t>
                          </m:r>
                        </m:sub>
                      </m:sSub>
                      <m:r>
                        <a:rPr lang="en-US" sz="1400" b="0" i="1" smtClean="0">
                          <a:latin typeface="Cambria Math" panose="02040503050406030204" pitchFamily="18" charset="0"/>
                        </a:rPr>
                        <m:t>, </m:t>
                      </m:r>
                    </m:oMath>
                  </a14:m>
                  <a:r>
                    <a:rPr lang="en-US" sz="1400" dirty="0"/>
                    <a:t>Transmision to </a:t>
                  </a:r>
                  <a:r>
                    <a:rPr lang="en-US" sz="1400" b="1" u="sng" dirty="0"/>
                    <a:t>mosquito</a:t>
                  </a:r>
                  <a:r>
                    <a:rPr lang="en-US" sz="1400" dirty="0"/>
                    <a:t> possible</a:t>
                  </a:r>
                </a:p>
              </p:txBody>
            </p:sp>
          </mc:Choice>
          <mc:Fallback xmlns="">
            <p:sp>
              <p:nvSpPr>
                <p:cNvPr id="110" name="TextBox 109">
                  <a:extLst>
                    <a:ext uri="{FF2B5EF4-FFF2-40B4-BE49-F238E27FC236}">
                      <a16:creationId xmlns:a16="http://schemas.microsoft.com/office/drawing/2014/main" id="{FE480380-613A-1EC7-C881-5681A554514F}"/>
                    </a:ext>
                  </a:extLst>
                </p:cNvPr>
                <p:cNvSpPr txBox="1">
                  <a:spLocks noRot="1" noChangeAspect="1" noMove="1" noResize="1" noEditPoints="1" noAdjustHandles="1" noChangeArrowheads="1" noChangeShapeType="1" noTextEdit="1"/>
                </p:cNvSpPr>
                <p:nvPr/>
              </p:nvSpPr>
              <p:spPr>
                <a:xfrm>
                  <a:off x="9354629" y="637060"/>
                  <a:ext cx="3062185" cy="307777"/>
                </a:xfrm>
                <a:prstGeom prst="rect">
                  <a:avLst/>
                </a:prstGeom>
                <a:blipFill>
                  <a:blip r:embed="rId3"/>
                  <a:stretch>
                    <a:fillRect t="-3922" b="-19608"/>
                  </a:stretch>
                </a:blipFill>
              </p:spPr>
              <p:txBody>
                <a:bodyPr/>
                <a:lstStyle/>
                <a:p>
                  <a:r>
                    <a:rPr lang="en-US">
                      <a:noFill/>
                    </a:rPr>
                    <a:t> </a:t>
                  </a:r>
                </a:p>
              </p:txBody>
            </p:sp>
          </mc:Fallback>
        </mc:AlternateContent>
      </p:grpSp>
      <p:grpSp>
        <p:nvGrpSpPr>
          <p:cNvPr id="120" name="Group 119">
            <a:extLst>
              <a:ext uri="{FF2B5EF4-FFF2-40B4-BE49-F238E27FC236}">
                <a16:creationId xmlns:a16="http://schemas.microsoft.com/office/drawing/2014/main" id="{BC219D2A-0EB6-B28B-C5FF-6FAE59232BC6}"/>
              </a:ext>
            </a:extLst>
          </p:cNvPr>
          <p:cNvGrpSpPr/>
          <p:nvPr/>
        </p:nvGrpSpPr>
        <p:grpSpPr>
          <a:xfrm>
            <a:off x="8231598" y="1133938"/>
            <a:ext cx="2947266" cy="307777"/>
            <a:chOff x="9135301" y="924921"/>
            <a:chExt cx="2947266" cy="307777"/>
          </a:xfrm>
        </p:grpSpPr>
        <p:sp>
          <p:nvSpPr>
            <p:cNvPr id="111" name="Oval 110">
              <a:extLst>
                <a:ext uri="{FF2B5EF4-FFF2-40B4-BE49-F238E27FC236}">
                  <a16:creationId xmlns:a16="http://schemas.microsoft.com/office/drawing/2014/main" id="{D680EE72-78B4-2EDD-D34B-0685922E2F3B}"/>
                </a:ext>
              </a:extLst>
            </p:cNvPr>
            <p:cNvSpPr/>
            <p:nvPr/>
          </p:nvSpPr>
          <p:spPr>
            <a:xfrm>
              <a:off x="9135301" y="988587"/>
              <a:ext cx="182880" cy="182880"/>
            </a:xfrm>
            <a:prstGeom prst="ellipse">
              <a:avLst/>
            </a:prstGeom>
            <a:noFill/>
            <a:ln w="762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58871C6-C0AC-349E-1577-3FD5C18A21AF}"/>
                    </a:ext>
                  </a:extLst>
                </p:cNvPr>
                <p:cNvSpPr txBox="1"/>
                <p:nvPr/>
              </p:nvSpPr>
              <p:spPr>
                <a:xfrm>
                  <a:off x="9359193" y="924921"/>
                  <a:ext cx="2723374"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𝐽</m:t>
                          </m:r>
                        </m:e>
                        <m:sub>
                          <m:r>
                            <a:rPr lang="en-US" sz="1400" b="0" i="1" smtClean="0">
                              <a:latin typeface="Cambria Math" panose="02040503050406030204" pitchFamily="18" charset="0"/>
                            </a:rPr>
                            <m:t>𝐻</m:t>
                          </m:r>
                        </m:sub>
                      </m:sSub>
                      <m:r>
                        <a:rPr lang="en-US" sz="1400" b="0" i="1" smtClean="0">
                          <a:latin typeface="Cambria Math" panose="02040503050406030204" pitchFamily="18" charset="0"/>
                        </a:rPr>
                        <m:t>, </m:t>
                      </m:r>
                    </m:oMath>
                  </a14:m>
                  <a:r>
                    <a:rPr lang="en-US" sz="1400" dirty="0"/>
                    <a:t>Transmission to </a:t>
                  </a:r>
                  <a:r>
                    <a:rPr lang="en-US" sz="1400" b="1" u="sng" dirty="0"/>
                    <a:t>host </a:t>
                  </a:r>
                  <a:r>
                    <a:rPr lang="en-US" sz="1400" dirty="0"/>
                    <a:t>possible</a:t>
                  </a:r>
                </a:p>
              </p:txBody>
            </p:sp>
          </mc:Choice>
          <mc:Fallback xmlns="">
            <p:sp>
              <p:nvSpPr>
                <p:cNvPr id="112" name="TextBox 111">
                  <a:extLst>
                    <a:ext uri="{FF2B5EF4-FFF2-40B4-BE49-F238E27FC236}">
                      <a16:creationId xmlns:a16="http://schemas.microsoft.com/office/drawing/2014/main" id="{F58871C6-C0AC-349E-1577-3FD5C18A21AF}"/>
                    </a:ext>
                  </a:extLst>
                </p:cNvPr>
                <p:cNvSpPr txBox="1">
                  <a:spLocks noRot="1" noChangeAspect="1" noMove="1" noResize="1" noEditPoints="1" noAdjustHandles="1" noChangeArrowheads="1" noChangeShapeType="1" noTextEdit="1"/>
                </p:cNvSpPr>
                <p:nvPr/>
              </p:nvSpPr>
              <p:spPr>
                <a:xfrm>
                  <a:off x="9359193" y="924921"/>
                  <a:ext cx="2723374" cy="307777"/>
                </a:xfrm>
                <a:prstGeom prst="rect">
                  <a:avLst/>
                </a:prstGeom>
                <a:blipFill>
                  <a:blip r:embed="rId4"/>
                  <a:stretch>
                    <a:fillRect t="-3922" r="-224" b="-19608"/>
                  </a:stretch>
                </a:blipFill>
              </p:spPr>
              <p:txBody>
                <a:bodyPr/>
                <a:lstStyle/>
                <a:p>
                  <a:r>
                    <a:rPr lang="en-US">
                      <a:noFill/>
                    </a:rPr>
                    <a:t> </a:t>
                  </a:r>
                </a:p>
              </p:txBody>
            </p:sp>
          </mc:Fallback>
        </mc:AlternateContent>
      </p:grpSp>
      <p:sp>
        <p:nvSpPr>
          <p:cNvPr id="60" name="Rectangle: Rounded Corners 59">
            <a:extLst>
              <a:ext uri="{FF2B5EF4-FFF2-40B4-BE49-F238E27FC236}">
                <a16:creationId xmlns:a16="http://schemas.microsoft.com/office/drawing/2014/main" id="{3D32439A-8597-E5F2-43AA-DF0EB6C047FA}"/>
              </a:ext>
            </a:extLst>
          </p:cNvPr>
          <p:cNvSpPr/>
          <p:nvPr/>
        </p:nvSpPr>
        <p:spPr>
          <a:xfrm>
            <a:off x="3257211" y="1709601"/>
            <a:ext cx="1463040" cy="9144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2" name="Rectangle: Rounded Corners 81">
            <a:extLst>
              <a:ext uri="{FF2B5EF4-FFF2-40B4-BE49-F238E27FC236}">
                <a16:creationId xmlns:a16="http://schemas.microsoft.com/office/drawing/2014/main" id="{DCE6F8AF-7453-07D3-6E34-94A8559AC0D8}"/>
              </a:ext>
            </a:extLst>
          </p:cNvPr>
          <p:cNvSpPr/>
          <p:nvPr/>
        </p:nvSpPr>
        <p:spPr>
          <a:xfrm>
            <a:off x="5410082" y="1709601"/>
            <a:ext cx="1463040" cy="914400"/>
          </a:xfrm>
          <a:prstGeom prst="roundRect">
            <a:avLst/>
          </a:prstGeom>
          <a:solidFill>
            <a:schemeClr val="accent2"/>
          </a:solidFill>
          <a:ln w="762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1" name="Rectangle: Rounded Corners 80">
            <a:extLst>
              <a:ext uri="{FF2B5EF4-FFF2-40B4-BE49-F238E27FC236}">
                <a16:creationId xmlns:a16="http://schemas.microsoft.com/office/drawing/2014/main" id="{16164B71-B020-BE5C-9C33-17E969A8EF3D}"/>
              </a:ext>
            </a:extLst>
          </p:cNvPr>
          <p:cNvSpPr/>
          <p:nvPr/>
        </p:nvSpPr>
        <p:spPr>
          <a:xfrm>
            <a:off x="9715824" y="1709601"/>
            <a:ext cx="1463040" cy="914400"/>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0" name="Rectangle: Rounded Corners 79">
            <a:extLst>
              <a:ext uri="{FF2B5EF4-FFF2-40B4-BE49-F238E27FC236}">
                <a16:creationId xmlns:a16="http://schemas.microsoft.com/office/drawing/2014/main" id="{EB8648D8-BAAF-61B5-7CA3-4B1E279D8828}"/>
              </a:ext>
            </a:extLst>
          </p:cNvPr>
          <p:cNvSpPr/>
          <p:nvPr/>
        </p:nvSpPr>
        <p:spPr>
          <a:xfrm>
            <a:off x="7562953" y="1709601"/>
            <a:ext cx="1463040" cy="914400"/>
          </a:xfrm>
          <a:prstGeom prst="roundRect">
            <a:avLst/>
          </a:prstGeom>
          <a:solidFill>
            <a:schemeClr val="accent2"/>
          </a:solidFill>
          <a:ln w="762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grpSp>
        <p:nvGrpSpPr>
          <p:cNvPr id="126" name="Group 125">
            <a:extLst>
              <a:ext uri="{FF2B5EF4-FFF2-40B4-BE49-F238E27FC236}">
                <a16:creationId xmlns:a16="http://schemas.microsoft.com/office/drawing/2014/main" id="{B78F1C78-8B88-BAA8-9A58-7B1FFED8C9C7}"/>
              </a:ext>
            </a:extLst>
          </p:cNvPr>
          <p:cNvGrpSpPr/>
          <p:nvPr/>
        </p:nvGrpSpPr>
        <p:grpSpPr>
          <a:xfrm rot="5400000">
            <a:off x="10400905" y="4898027"/>
            <a:ext cx="92879" cy="720452"/>
            <a:chOff x="10339413" y="4791564"/>
            <a:chExt cx="92879" cy="720452"/>
          </a:xfrm>
        </p:grpSpPr>
        <p:sp>
          <p:nvSpPr>
            <p:cNvPr id="123" name="Oval 122">
              <a:extLst>
                <a:ext uri="{FF2B5EF4-FFF2-40B4-BE49-F238E27FC236}">
                  <a16:creationId xmlns:a16="http://schemas.microsoft.com/office/drawing/2014/main" id="{3CC35E86-AD65-50D6-D660-951F76445A7C}"/>
                </a:ext>
              </a:extLst>
            </p:cNvPr>
            <p:cNvSpPr/>
            <p:nvPr/>
          </p:nvSpPr>
          <p:spPr>
            <a:xfrm>
              <a:off x="10340852" y="4791564"/>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43DC94D-FB96-2A1C-0532-622B3D6325CA}"/>
                </a:ext>
              </a:extLst>
            </p:cNvPr>
            <p:cNvSpPr/>
            <p:nvPr/>
          </p:nvSpPr>
          <p:spPr>
            <a:xfrm>
              <a:off x="10339413" y="5106070"/>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1B6CC2A-2DE2-2C3C-9883-E0CEBF86E338}"/>
                </a:ext>
              </a:extLst>
            </p:cNvPr>
            <p:cNvSpPr/>
            <p:nvPr/>
          </p:nvSpPr>
          <p:spPr>
            <a:xfrm>
              <a:off x="10339413" y="5420576"/>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599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738A307D-4A4B-9DE0-851B-9EC89BDC470A}"/>
              </a:ext>
            </a:extLst>
          </p:cNvPr>
          <p:cNvSpPr txBox="1"/>
          <p:nvPr/>
        </p:nvSpPr>
        <p:spPr>
          <a:xfrm>
            <a:off x="-36938" y="13829"/>
            <a:ext cx="1819729" cy="461665"/>
          </a:xfrm>
          <a:prstGeom prst="rect">
            <a:avLst/>
          </a:prstGeom>
          <a:noFill/>
        </p:spPr>
        <p:txBody>
          <a:bodyPr wrap="none" rtlCol="0">
            <a:spAutoFit/>
          </a:bodyPr>
          <a:lstStyle/>
          <a:p>
            <a:r>
              <a:rPr lang="en-US" sz="2400" b="1" dirty="0"/>
              <a:t>Biting state</a:t>
            </a:r>
          </a:p>
        </p:txBody>
      </p:sp>
      <p:grpSp>
        <p:nvGrpSpPr>
          <p:cNvPr id="77" name="Group 76">
            <a:extLst>
              <a:ext uri="{FF2B5EF4-FFF2-40B4-BE49-F238E27FC236}">
                <a16:creationId xmlns:a16="http://schemas.microsoft.com/office/drawing/2014/main" id="{6A762588-9C3A-F1D0-09F0-2748382D49C0}"/>
              </a:ext>
            </a:extLst>
          </p:cNvPr>
          <p:cNvGrpSpPr/>
          <p:nvPr/>
        </p:nvGrpSpPr>
        <p:grpSpPr>
          <a:xfrm>
            <a:off x="574829" y="516689"/>
            <a:ext cx="1566914" cy="6288135"/>
            <a:chOff x="435683" y="517412"/>
            <a:chExt cx="1566914" cy="6288135"/>
          </a:xfrm>
        </p:grpSpPr>
        <p:grpSp>
          <p:nvGrpSpPr>
            <p:cNvPr id="2" name="Group 1">
              <a:extLst>
                <a:ext uri="{FF2B5EF4-FFF2-40B4-BE49-F238E27FC236}">
                  <a16:creationId xmlns:a16="http://schemas.microsoft.com/office/drawing/2014/main" id="{F765BE50-6825-395E-C77E-50B8B2D68C12}"/>
                </a:ext>
              </a:extLst>
            </p:cNvPr>
            <p:cNvGrpSpPr/>
            <p:nvPr/>
          </p:nvGrpSpPr>
          <p:grpSpPr>
            <a:xfrm>
              <a:off x="579060" y="950575"/>
              <a:ext cx="1280161" cy="731520"/>
              <a:chOff x="613384" y="357585"/>
              <a:chExt cx="1755228" cy="1145627"/>
            </a:xfrm>
          </p:grpSpPr>
          <p:sp>
            <p:nvSpPr>
              <p:cNvPr id="3" name="Rectangle: Rounded Corners 2">
                <a:extLst>
                  <a:ext uri="{FF2B5EF4-FFF2-40B4-BE49-F238E27FC236}">
                    <a16:creationId xmlns:a16="http://schemas.microsoft.com/office/drawing/2014/main" id="{2AC4F150-8BB0-15F4-6E48-E6DDE8FA4207}"/>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Oval 3">
                <a:extLst>
                  <a:ext uri="{FF2B5EF4-FFF2-40B4-BE49-F238E27FC236}">
                    <a16:creationId xmlns:a16="http://schemas.microsoft.com/office/drawing/2014/main" id="{A45281E6-EE57-12D4-ED29-65DC1261F902}"/>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1656CFB-38D3-671E-7F3E-FDFB386F6D7A}"/>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A3007919-4A9B-CDCC-7435-72FEB2B63F9E}"/>
                </a:ext>
              </a:extLst>
            </p:cNvPr>
            <p:cNvGrpSpPr/>
            <p:nvPr/>
          </p:nvGrpSpPr>
          <p:grpSpPr>
            <a:xfrm>
              <a:off x="579060" y="1975265"/>
              <a:ext cx="1280161" cy="731520"/>
              <a:chOff x="613384" y="357585"/>
              <a:chExt cx="1755228" cy="1145627"/>
            </a:xfrm>
          </p:grpSpPr>
          <p:sp>
            <p:nvSpPr>
              <p:cNvPr id="39" name="Rectangle: Rounded Corners 38">
                <a:extLst>
                  <a:ext uri="{FF2B5EF4-FFF2-40B4-BE49-F238E27FC236}">
                    <a16:creationId xmlns:a16="http://schemas.microsoft.com/office/drawing/2014/main" id="{C74B1B70-73C6-B1D0-45BF-06080C96865E}"/>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8B720518-B498-CC24-F558-5A73C97763E0}"/>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4904BFD-5239-4D34-AB8F-C9E05F0D639C}"/>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E19E119-087D-741C-0C44-A4202E7B730B}"/>
                </a:ext>
              </a:extLst>
            </p:cNvPr>
            <p:cNvGrpSpPr/>
            <p:nvPr/>
          </p:nvGrpSpPr>
          <p:grpSpPr>
            <a:xfrm>
              <a:off x="579060" y="6074027"/>
              <a:ext cx="1280161" cy="731520"/>
              <a:chOff x="613384" y="357585"/>
              <a:chExt cx="1755228" cy="1145627"/>
            </a:xfrm>
          </p:grpSpPr>
          <p:sp>
            <p:nvSpPr>
              <p:cNvPr id="47" name="Rectangle: Rounded Corners 46">
                <a:extLst>
                  <a:ext uri="{FF2B5EF4-FFF2-40B4-BE49-F238E27FC236}">
                    <a16:creationId xmlns:a16="http://schemas.microsoft.com/office/drawing/2014/main" id="{4DA5FDB6-7D63-B0FD-1785-65FEDC371586}"/>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Oval 47">
                <a:extLst>
                  <a:ext uri="{FF2B5EF4-FFF2-40B4-BE49-F238E27FC236}">
                    <a16:creationId xmlns:a16="http://schemas.microsoft.com/office/drawing/2014/main" id="{98349629-4457-6A2A-08D6-1B504728074D}"/>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A0EE13-2E11-4F61-00B1-9182218E07B1}"/>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610DEDD-A65D-FE56-110D-6E34D9D38B35}"/>
                </a:ext>
              </a:extLst>
            </p:cNvPr>
            <p:cNvSpPr txBox="1"/>
            <p:nvPr/>
          </p:nvSpPr>
          <p:spPr>
            <a:xfrm>
              <a:off x="435683" y="517412"/>
              <a:ext cx="1566914" cy="369332"/>
            </a:xfrm>
            <a:prstGeom prst="rect">
              <a:avLst/>
            </a:prstGeom>
            <a:noFill/>
          </p:spPr>
          <p:txBody>
            <a:bodyPr wrap="square" rtlCol="0">
              <a:spAutoFit/>
            </a:bodyPr>
            <a:lstStyle/>
            <a:p>
              <a:pPr algn="ctr"/>
              <a:r>
                <a:rPr lang="en-US" b="1" dirty="0">
                  <a:solidFill>
                    <a:schemeClr val="bg1">
                      <a:lumMod val="75000"/>
                    </a:schemeClr>
                  </a:solidFill>
                </a:rPr>
                <a:t>Biting</a:t>
              </a:r>
              <a:r>
                <a:rPr lang="en-US" b="1" dirty="0"/>
                <a:t> stages</a:t>
              </a:r>
              <a:endParaRPr lang="en-US" sz="1400" dirty="0"/>
            </a:p>
          </p:txBody>
        </p:sp>
        <p:grpSp>
          <p:nvGrpSpPr>
            <p:cNvPr id="6" name="Group 5">
              <a:extLst>
                <a:ext uri="{FF2B5EF4-FFF2-40B4-BE49-F238E27FC236}">
                  <a16:creationId xmlns:a16="http://schemas.microsoft.com/office/drawing/2014/main" id="{2A752255-4091-D977-7D51-6D231E6F1089}"/>
                </a:ext>
              </a:extLst>
            </p:cNvPr>
            <p:cNvGrpSpPr/>
            <p:nvPr/>
          </p:nvGrpSpPr>
          <p:grpSpPr>
            <a:xfrm>
              <a:off x="579060" y="2999955"/>
              <a:ext cx="1280161" cy="731520"/>
              <a:chOff x="613384" y="357585"/>
              <a:chExt cx="1755228" cy="1145627"/>
            </a:xfrm>
          </p:grpSpPr>
          <p:sp>
            <p:nvSpPr>
              <p:cNvPr id="7" name="Rectangle: Rounded Corners 6">
                <a:extLst>
                  <a:ext uri="{FF2B5EF4-FFF2-40B4-BE49-F238E27FC236}">
                    <a16:creationId xmlns:a16="http://schemas.microsoft.com/office/drawing/2014/main" id="{4FB1DBEF-A7DB-9E9D-B872-057FE7FF1A1A}"/>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Oval 7">
                <a:extLst>
                  <a:ext uri="{FF2B5EF4-FFF2-40B4-BE49-F238E27FC236}">
                    <a16:creationId xmlns:a16="http://schemas.microsoft.com/office/drawing/2014/main" id="{0C667CC4-290D-36F4-2162-A508BA045BB0}"/>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2F4B86-CA2D-7491-C3D9-C52717461A9D}"/>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FF74296-5737-8FF5-CAA4-C717C314FA96}"/>
                </a:ext>
              </a:extLst>
            </p:cNvPr>
            <p:cNvGrpSpPr/>
            <p:nvPr/>
          </p:nvGrpSpPr>
          <p:grpSpPr>
            <a:xfrm>
              <a:off x="579060" y="4024645"/>
              <a:ext cx="1280161" cy="731520"/>
              <a:chOff x="613384" y="357585"/>
              <a:chExt cx="1755228" cy="1145627"/>
            </a:xfrm>
          </p:grpSpPr>
          <p:sp>
            <p:nvSpPr>
              <p:cNvPr id="11" name="Rectangle: Rounded Corners 10">
                <a:extLst>
                  <a:ext uri="{FF2B5EF4-FFF2-40B4-BE49-F238E27FC236}">
                    <a16:creationId xmlns:a16="http://schemas.microsoft.com/office/drawing/2014/main" id="{5CEE43B0-93A2-C0DF-DA23-9576B98C60D3}"/>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C8B39CB-A1BE-79A2-B529-E45F5EED3BA1}"/>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70586C-C4E5-4CD5-867B-E4EC435913C8}"/>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E91FA6C-63A5-2A09-CAC0-D9C4D7CA8252}"/>
                </a:ext>
              </a:extLst>
            </p:cNvPr>
            <p:cNvGrpSpPr/>
            <p:nvPr/>
          </p:nvGrpSpPr>
          <p:grpSpPr>
            <a:xfrm>
              <a:off x="579060" y="5049335"/>
              <a:ext cx="1280161" cy="731520"/>
              <a:chOff x="613384" y="357585"/>
              <a:chExt cx="1755228" cy="1145627"/>
            </a:xfrm>
          </p:grpSpPr>
          <p:sp>
            <p:nvSpPr>
              <p:cNvPr id="15" name="Rectangle: Rounded Corners 14">
                <a:extLst>
                  <a:ext uri="{FF2B5EF4-FFF2-40B4-BE49-F238E27FC236}">
                    <a16:creationId xmlns:a16="http://schemas.microsoft.com/office/drawing/2014/main" id="{D52D2DE8-D78D-DC70-4E56-E3C08018FA6A}"/>
                  </a:ext>
                </a:extLst>
              </p:cNvPr>
              <p:cNvSpPr/>
              <p:nvPr/>
            </p:nvSpPr>
            <p:spPr>
              <a:xfrm>
                <a:off x="613384" y="357585"/>
                <a:ext cx="1755227" cy="1145627"/>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5250C920-3AE7-FA77-5562-8A0D20A36128}"/>
                  </a:ext>
                </a:extLst>
              </p:cNvPr>
              <p:cNvSpPr/>
              <p:nvPr/>
            </p:nvSpPr>
            <p:spPr>
              <a:xfrm>
                <a:off x="681123" y="371584"/>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E9DE94-BB93-0709-9C59-C34256EA720A}"/>
                  </a:ext>
                </a:extLst>
              </p:cNvPr>
              <p:cNvSpPr/>
              <p:nvPr/>
            </p:nvSpPr>
            <p:spPr>
              <a:xfrm>
                <a:off x="2074884" y="1194826"/>
                <a:ext cx="293728" cy="30725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446AD35C-5932-C0F0-222E-68ABC8DF779B}"/>
              </a:ext>
            </a:extLst>
          </p:cNvPr>
          <p:cNvGrpSpPr/>
          <p:nvPr/>
        </p:nvGrpSpPr>
        <p:grpSpPr>
          <a:xfrm>
            <a:off x="2807713" y="517412"/>
            <a:ext cx="1776436" cy="6287412"/>
            <a:chOff x="2687100" y="517412"/>
            <a:chExt cx="1776436" cy="6287412"/>
          </a:xfrm>
        </p:grpSpPr>
        <p:sp>
          <p:nvSpPr>
            <p:cNvPr id="19" name="Rectangle: Rounded Corners 18">
              <a:extLst>
                <a:ext uri="{FF2B5EF4-FFF2-40B4-BE49-F238E27FC236}">
                  <a16:creationId xmlns:a16="http://schemas.microsoft.com/office/drawing/2014/main" id="{93A28C94-DA20-B87E-742B-FA7941723364}"/>
                </a:ext>
              </a:extLst>
            </p:cNvPr>
            <p:cNvSpPr/>
            <p:nvPr/>
          </p:nvSpPr>
          <p:spPr>
            <a:xfrm>
              <a:off x="2935238" y="949852"/>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Rounded Corners 22">
              <a:extLst>
                <a:ext uri="{FF2B5EF4-FFF2-40B4-BE49-F238E27FC236}">
                  <a16:creationId xmlns:a16="http://schemas.microsoft.com/office/drawing/2014/main" id="{0FE0D574-45D0-9A02-16E0-1A99151FEB4C}"/>
                </a:ext>
              </a:extLst>
            </p:cNvPr>
            <p:cNvSpPr/>
            <p:nvPr/>
          </p:nvSpPr>
          <p:spPr>
            <a:xfrm>
              <a:off x="2935238" y="197454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Rounded Corners 26">
              <a:extLst>
                <a:ext uri="{FF2B5EF4-FFF2-40B4-BE49-F238E27FC236}">
                  <a16:creationId xmlns:a16="http://schemas.microsoft.com/office/drawing/2014/main" id="{B8CB1F04-3B08-115C-D063-654E9320934E}"/>
                </a:ext>
              </a:extLst>
            </p:cNvPr>
            <p:cNvSpPr/>
            <p:nvPr/>
          </p:nvSpPr>
          <p:spPr>
            <a:xfrm>
              <a:off x="2935238" y="6073304"/>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EFE5CA44-D31E-721D-090D-836C4D11B489}"/>
                </a:ext>
              </a:extLst>
            </p:cNvPr>
            <p:cNvSpPr txBox="1"/>
            <p:nvPr/>
          </p:nvSpPr>
          <p:spPr>
            <a:xfrm>
              <a:off x="2687100" y="517412"/>
              <a:ext cx="1776436" cy="369332"/>
            </a:xfrm>
            <a:prstGeom prst="rect">
              <a:avLst/>
            </a:prstGeom>
            <a:noFill/>
          </p:spPr>
          <p:txBody>
            <a:bodyPr wrap="square" rtlCol="0">
              <a:spAutoFit/>
            </a:bodyPr>
            <a:lstStyle/>
            <a:p>
              <a:pPr algn="ctr"/>
              <a:r>
                <a:rPr lang="en-US" b="1" dirty="0">
                  <a:solidFill>
                    <a:schemeClr val="accent2"/>
                  </a:solidFill>
                </a:rPr>
                <a:t>Contact</a:t>
              </a:r>
              <a:r>
                <a:rPr lang="en-US" b="1" dirty="0"/>
                <a:t> stages</a:t>
              </a:r>
              <a:endParaRPr lang="en-US" sz="1400" dirty="0"/>
            </a:p>
          </p:txBody>
        </p:sp>
        <p:sp>
          <p:nvSpPr>
            <p:cNvPr id="32" name="Rectangle: Rounded Corners 31">
              <a:extLst>
                <a:ext uri="{FF2B5EF4-FFF2-40B4-BE49-F238E27FC236}">
                  <a16:creationId xmlns:a16="http://schemas.microsoft.com/office/drawing/2014/main" id="{8290142E-6B45-12D5-BF7D-B45C609D5C89}"/>
                </a:ext>
              </a:extLst>
            </p:cNvPr>
            <p:cNvSpPr/>
            <p:nvPr/>
          </p:nvSpPr>
          <p:spPr>
            <a:xfrm>
              <a:off x="2935238" y="2999232"/>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Rectangle: Rounded Corners 35">
              <a:extLst>
                <a:ext uri="{FF2B5EF4-FFF2-40B4-BE49-F238E27FC236}">
                  <a16:creationId xmlns:a16="http://schemas.microsoft.com/office/drawing/2014/main" id="{B7EEEE2A-BA85-461A-748E-C7281115A963}"/>
                </a:ext>
              </a:extLst>
            </p:cNvPr>
            <p:cNvSpPr/>
            <p:nvPr/>
          </p:nvSpPr>
          <p:spPr>
            <a:xfrm>
              <a:off x="2935238" y="4023922"/>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ectangle: Rounded Corners 43">
              <a:extLst>
                <a:ext uri="{FF2B5EF4-FFF2-40B4-BE49-F238E27FC236}">
                  <a16:creationId xmlns:a16="http://schemas.microsoft.com/office/drawing/2014/main" id="{24C85A7D-D25D-BA26-9521-BD9DD8D814B6}"/>
                </a:ext>
              </a:extLst>
            </p:cNvPr>
            <p:cNvSpPr/>
            <p:nvPr/>
          </p:nvSpPr>
          <p:spPr>
            <a:xfrm>
              <a:off x="2935238" y="504861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1" name="Group 90">
            <a:extLst>
              <a:ext uri="{FF2B5EF4-FFF2-40B4-BE49-F238E27FC236}">
                <a16:creationId xmlns:a16="http://schemas.microsoft.com/office/drawing/2014/main" id="{EAA09FA0-8B29-FB04-156B-F73249474AEE}"/>
              </a:ext>
            </a:extLst>
          </p:cNvPr>
          <p:cNvGrpSpPr/>
          <p:nvPr/>
        </p:nvGrpSpPr>
        <p:grpSpPr>
          <a:xfrm>
            <a:off x="5250119" y="278876"/>
            <a:ext cx="2869096" cy="6525948"/>
            <a:chOff x="4510209" y="278876"/>
            <a:chExt cx="2869096" cy="6525948"/>
          </a:xfrm>
        </p:grpSpPr>
        <p:sp>
          <p:nvSpPr>
            <p:cNvPr id="73" name="TextBox 72">
              <a:extLst>
                <a:ext uri="{FF2B5EF4-FFF2-40B4-BE49-F238E27FC236}">
                  <a16:creationId xmlns:a16="http://schemas.microsoft.com/office/drawing/2014/main" id="{E197DEC5-D166-EB53-4E26-6A83C43DC807}"/>
                </a:ext>
              </a:extLst>
            </p:cNvPr>
            <p:cNvSpPr txBox="1"/>
            <p:nvPr/>
          </p:nvSpPr>
          <p:spPr>
            <a:xfrm>
              <a:off x="4510209" y="278876"/>
              <a:ext cx="2869096" cy="646331"/>
            </a:xfrm>
            <a:prstGeom prst="rect">
              <a:avLst/>
            </a:prstGeom>
            <a:noFill/>
          </p:spPr>
          <p:txBody>
            <a:bodyPr wrap="square" rtlCol="0">
              <a:spAutoFit/>
            </a:bodyPr>
            <a:lstStyle/>
            <a:p>
              <a:pPr algn="ctr"/>
              <a:r>
                <a:rPr lang="en-US" b="1" dirty="0">
                  <a:solidFill>
                    <a:schemeClr val="accent1">
                      <a:lumMod val="60000"/>
                      <a:lumOff val="40000"/>
                    </a:schemeClr>
                  </a:solidFill>
                </a:rPr>
                <a:t>Transmission to mosquito </a:t>
              </a:r>
              <a:r>
                <a:rPr lang="en-US" b="1" dirty="0"/>
                <a:t>stages</a:t>
              </a:r>
              <a:endParaRPr lang="en-US" sz="1400" dirty="0"/>
            </a:p>
          </p:txBody>
        </p:sp>
        <p:grpSp>
          <p:nvGrpSpPr>
            <p:cNvPr id="90" name="Group 89">
              <a:extLst>
                <a:ext uri="{FF2B5EF4-FFF2-40B4-BE49-F238E27FC236}">
                  <a16:creationId xmlns:a16="http://schemas.microsoft.com/office/drawing/2014/main" id="{9E00CC45-F531-E7E9-B177-7DD143EF6F2A}"/>
                </a:ext>
              </a:extLst>
            </p:cNvPr>
            <p:cNvGrpSpPr/>
            <p:nvPr/>
          </p:nvGrpSpPr>
          <p:grpSpPr>
            <a:xfrm>
              <a:off x="5304677" y="949852"/>
              <a:ext cx="1280160" cy="5854972"/>
              <a:chOff x="5138660" y="949852"/>
              <a:chExt cx="1280160" cy="5854972"/>
            </a:xfrm>
          </p:grpSpPr>
          <p:sp>
            <p:nvSpPr>
              <p:cNvPr id="70" name="Rectangle: Rounded Corners 69">
                <a:extLst>
                  <a:ext uri="{FF2B5EF4-FFF2-40B4-BE49-F238E27FC236}">
                    <a16:creationId xmlns:a16="http://schemas.microsoft.com/office/drawing/2014/main" id="{A94276DE-D7D8-3F1F-C434-6DFE97FF548E}"/>
                  </a:ext>
                </a:extLst>
              </p:cNvPr>
              <p:cNvSpPr/>
              <p:nvPr/>
            </p:nvSpPr>
            <p:spPr>
              <a:xfrm>
                <a:off x="5138660" y="949852"/>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Rounded Corners 70">
                <a:extLst>
                  <a:ext uri="{FF2B5EF4-FFF2-40B4-BE49-F238E27FC236}">
                    <a16:creationId xmlns:a16="http://schemas.microsoft.com/office/drawing/2014/main" id="{0A4ED749-1D0E-790D-0885-6574E57F2F61}"/>
                  </a:ext>
                </a:extLst>
              </p:cNvPr>
              <p:cNvSpPr/>
              <p:nvPr/>
            </p:nvSpPr>
            <p:spPr>
              <a:xfrm>
                <a:off x="5138660" y="197454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Rounded Corners 71">
                <a:extLst>
                  <a:ext uri="{FF2B5EF4-FFF2-40B4-BE49-F238E27FC236}">
                    <a16:creationId xmlns:a16="http://schemas.microsoft.com/office/drawing/2014/main" id="{61DA4258-CB28-7B9A-81FB-A8597F564387}"/>
                  </a:ext>
                </a:extLst>
              </p:cNvPr>
              <p:cNvSpPr/>
              <p:nvPr/>
            </p:nvSpPr>
            <p:spPr>
              <a:xfrm>
                <a:off x="5138660" y="6073304"/>
                <a:ext cx="1280160" cy="731520"/>
              </a:xfrm>
              <a:prstGeom prst="roundRect">
                <a:avLst/>
              </a:prstGeom>
              <a:solidFill>
                <a:schemeClr val="accent1">
                  <a:lumMod val="60000"/>
                  <a:lumOff val="40000"/>
                </a:schemeClr>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Rounded Corners 73">
                <a:extLst>
                  <a:ext uri="{FF2B5EF4-FFF2-40B4-BE49-F238E27FC236}">
                    <a16:creationId xmlns:a16="http://schemas.microsoft.com/office/drawing/2014/main" id="{6CA9A1B9-6109-1AF5-1E5B-1AC06C25CCF5}"/>
                  </a:ext>
                </a:extLst>
              </p:cNvPr>
              <p:cNvSpPr/>
              <p:nvPr/>
            </p:nvSpPr>
            <p:spPr>
              <a:xfrm>
                <a:off x="5138660" y="2999232"/>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Rounded Corners 74">
                <a:extLst>
                  <a:ext uri="{FF2B5EF4-FFF2-40B4-BE49-F238E27FC236}">
                    <a16:creationId xmlns:a16="http://schemas.microsoft.com/office/drawing/2014/main" id="{21A5E775-5409-41F2-6D50-810256620462}"/>
                  </a:ext>
                </a:extLst>
              </p:cNvPr>
              <p:cNvSpPr/>
              <p:nvPr/>
            </p:nvSpPr>
            <p:spPr>
              <a:xfrm>
                <a:off x="5138660" y="4023922"/>
                <a:ext cx="1280160" cy="731520"/>
              </a:xfrm>
              <a:prstGeom prst="roundRect">
                <a:avLst/>
              </a:prstGeom>
              <a:solidFill>
                <a:schemeClr val="accent1">
                  <a:lumMod val="60000"/>
                  <a:lumOff val="40000"/>
                </a:schemeClr>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Rounded Corners 75">
                <a:extLst>
                  <a:ext uri="{FF2B5EF4-FFF2-40B4-BE49-F238E27FC236}">
                    <a16:creationId xmlns:a16="http://schemas.microsoft.com/office/drawing/2014/main" id="{A3413B5F-AD13-11C3-25B0-3E619F03ACF5}"/>
                  </a:ext>
                </a:extLst>
              </p:cNvPr>
              <p:cNvSpPr/>
              <p:nvPr/>
            </p:nvSpPr>
            <p:spPr>
              <a:xfrm>
                <a:off x="5138660" y="504861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95" name="Group 94">
            <a:extLst>
              <a:ext uri="{FF2B5EF4-FFF2-40B4-BE49-F238E27FC236}">
                <a16:creationId xmlns:a16="http://schemas.microsoft.com/office/drawing/2014/main" id="{36D6B78A-5C43-8FFA-C0C0-1EF65BE9B14D}"/>
              </a:ext>
            </a:extLst>
          </p:cNvPr>
          <p:cNvGrpSpPr/>
          <p:nvPr/>
        </p:nvGrpSpPr>
        <p:grpSpPr>
          <a:xfrm>
            <a:off x="8785186" y="270864"/>
            <a:ext cx="2869096" cy="6525948"/>
            <a:chOff x="7744892" y="278876"/>
            <a:chExt cx="2869096" cy="6525948"/>
          </a:xfrm>
        </p:grpSpPr>
        <p:sp>
          <p:nvSpPr>
            <p:cNvPr id="85" name="TextBox 84">
              <a:extLst>
                <a:ext uri="{FF2B5EF4-FFF2-40B4-BE49-F238E27FC236}">
                  <a16:creationId xmlns:a16="http://schemas.microsoft.com/office/drawing/2014/main" id="{E8EF5922-D7D4-C7E7-6ECF-9EFA3ECCC4B3}"/>
                </a:ext>
              </a:extLst>
            </p:cNvPr>
            <p:cNvSpPr txBox="1"/>
            <p:nvPr/>
          </p:nvSpPr>
          <p:spPr>
            <a:xfrm>
              <a:off x="7744892" y="278876"/>
              <a:ext cx="2869096" cy="646331"/>
            </a:xfrm>
            <a:prstGeom prst="rect">
              <a:avLst/>
            </a:prstGeom>
            <a:noFill/>
          </p:spPr>
          <p:txBody>
            <a:bodyPr wrap="square" rtlCol="0">
              <a:spAutoFit/>
            </a:bodyPr>
            <a:lstStyle/>
            <a:p>
              <a:pPr algn="ctr"/>
              <a:r>
                <a:rPr lang="en-US" b="1" dirty="0">
                  <a:solidFill>
                    <a:schemeClr val="accent6"/>
                  </a:solidFill>
                </a:rPr>
                <a:t>Transmission to host</a:t>
              </a:r>
              <a:r>
                <a:rPr lang="en-US" b="1" dirty="0">
                  <a:solidFill>
                    <a:schemeClr val="accent2"/>
                  </a:solidFill>
                </a:rPr>
                <a:t> </a:t>
              </a:r>
              <a:r>
                <a:rPr lang="en-US" b="1" dirty="0"/>
                <a:t>stages</a:t>
              </a:r>
              <a:endParaRPr lang="en-US" sz="1400" dirty="0"/>
            </a:p>
          </p:txBody>
        </p:sp>
        <p:grpSp>
          <p:nvGrpSpPr>
            <p:cNvPr id="89" name="Group 88">
              <a:extLst>
                <a:ext uri="{FF2B5EF4-FFF2-40B4-BE49-F238E27FC236}">
                  <a16:creationId xmlns:a16="http://schemas.microsoft.com/office/drawing/2014/main" id="{39BCD125-0DCE-5955-7F10-E1E480DADDE6}"/>
                </a:ext>
              </a:extLst>
            </p:cNvPr>
            <p:cNvGrpSpPr/>
            <p:nvPr/>
          </p:nvGrpSpPr>
          <p:grpSpPr>
            <a:xfrm>
              <a:off x="8539360" y="949852"/>
              <a:ext cx="1280160" cy="5854972"/>
              <a:chOff x="8373343" y="949852"/>
              <a:chExt cx="1280160" cy="5854972"/>
            </a:xfrm>
          </p:grpSpPr>
          <p:sp>
            <p:nvSpPr>
              <p:cNvPr id="79" name="Rectangle: Rounded Corners 78">
                <a:extLst>
                  <a:ext uri="{FF2B5EF4-FFF2-40B4-BE49-F238E27FC236}">
                    <a16:creationId xmlns:a16="http://schemas.microsoft.com/office/drawing/2014/main" id="{A558D287-83E6-21BA-032D-4D49CE495ED6}"/>
                  </a:ext>
                </a:extLst>
              </p:cNvPr>
              <p:cNvSpPr/>
              <p:nvPr/>
            </p:nvSpPr>
            <p:spPr>
              <a:xfrm>
                <a:off x="8373343" y="949852"/>
                <a:ext cx="1280160" cy="731520"/>
              </a:xfrm>
              <a:prstGeom prst="roundRect">
                <a:avLst/>
              </a:prstGeom>
              <a:solidFill>
                <a:schemeClr val="accent6"/>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Rounded Corners 82">
                <a:extLst>
                  <a:ext uri="{FF2B5EF4-FFF2-40B4-BE49-F238E27FC236}">
                    <a16:creationId xmlns:a16="http://schemas.microsoft.com/office/drawing/2014/main" id="{DBA9588E-9776-FA7E-2E06-CE4D323A6FCD}"/>
                  </a:ext>
                </a:extLst>
              </p:cNvPr>
              <p:cNvSpPr/>
              <p:nvPr/>
            </p:nvSpPr>
            <p:spPr>
              <a:xfrm>
                <a:off x="8373343" y="197454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Rounded Corners 83">
                <a:extLst>
                  <a:ext uri="{FF2B5EF4-FFF2-40B4-BE49-F238E27FC236}">
                    <a16:creationId xmlns:a16="http://schemas.microsoft.com/office/drawing/2014/main" id="{CDC75E7D-5A74-5D63-6247-A8CEBC0B0A1F}"/>
                  </a:ext>
                </a:extLst>
              </p:cNvPr>
              <p:cNvSpPr/>
              <p:nvPr/>
            </p:nvSpPr>
            <p:spPr>
              <a:xfrm>
                <a:off x="8373343" y="6073304"/>
                <a:ext cx="1280160" cy="731520"/>
              </a:xfrm>
              <a:prstGeom prst="round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Rounded Corners 85">
                <a:extLst>
                  <a:ext uri="{FF2B5EF4-FFF2-40B4-BE49-F238E27FC236}">
                    <a16:creationId xmlns:a16="http://schemas.microsoft.com/office/drawing/2014/main" id="{2E489010-3053-B825-E706-73B5308F8D2B}"/>
                  </a:ext>
                </a:extLst>
              </p:cNvPr>
              <p:cNvSpPr/>
              <p:nvPr/>
            </p:nvSpPr>
            <p:spPr>
              <a:xfrm>
                <a:off x="8373343" y="299923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Rounded Corners 86">
                <a:extLst>
                  <a:ext uri="{FF2B5EF4-FFF2-40B4-BE49-F238E27FC236}">
                    <a16:creationId xmlns:a16="http://schemas.microsoft.com/office/drawing/2014/main" id="{13A8B41C-E573-9DFB-0DBC-71D0B8B363C2}"/>
                  </a:ext>
                </a:extLst>
              </p:cNvPr>
              <p:cNvSpPr/>
              <p:nvPr/>
            </p:nvSpPr>
            <p:spPr>
              <a:xfrm>
                <a:off x="8373343" y="4023922"/>
                <a:ext cx="1280160" cy="731520"/>
              </a:xfrm>
              <a:prstGeom prst="roundRect">
                <a:avLst/>
              </a:prstGeom>
              <a:solidFill>
                <a:schemeClr val="accent6"/>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8" name="Rectangle: Rounded Corners 87">
                <a:extLst>
                  <a:ext uri="{FF2B5EF4-FFF2-40B4-BE49-F238E27FC236}">
                    <a16:creationId xmlns:a16="http://schemas.microsoft.com/office/drawing/2014/main" id="{ED20BCF8-BBF7-856D-075D-87895A1466F8}"/>
                  </a:ext>
                </a:extLst>
              </p:cNvPr>
              <p:cNvSpPr/>
              <p:nvPr/>
            </p:nvSpPr>
            <p:spPr>
              <a:xfrm>
                <a:off x="8373343" y="5048612"/>
                <a:ext cx="1280160" cy="731520"/>
              </a:xfrm>
              <a:prstGeom prst="roundRect">
                <a:avLst/>
              </a:prstGeom>
              <a:no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44939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4ACA4C7F-D81D-CD5E-14C6-331BFC7F437C}"/>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4ACA4C7F-D81D-CD5E-14C6-331BFC7F437C}"/>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23742F26-56D9-A4E5-3E67-D1387C78F033}"/>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23742F26-56D9-A4E5-3E67-D1387C78F033}"/>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D96E65EB-CC95-97D3-F79A-A608B5A86ED1}"/>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D96E65EB-CC95-97D3-F79A-A608B5A86ED1}"/>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863E44A-9548-FEBB-86E9-0F56495BDCCF}"/>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8863E44A-9548-FEBB-86E9-0F56495BDCCF}"/>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0612AF37-0E2D-04BE-C8E8-E8844B76F270}"/>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A5DA434-0E42-B0ED-AD59-3C515850278E}"/>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AACB09-41E5-5587-4C93-D19B22ACB30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0F0373E-9EDF-5484-7951-44679A3F0293}"/>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6BBAB19-34FA-8777-B73D-047F5E829919}"/>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2FE819E-FC5B-B8F4-AC08-4BB44C2E5660}"/>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542BB14-76D0-2923-B47D-2BA1106A0DE5}"/>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079FC89-19DE-0C8C-A6B0-7F135842A142}"/>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A2236A2-165B-8768-FA1D-573582AD8F2E}"/>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21350D71-330F-73FA-5A04-7E1EEF8DD0D8}"/>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ACFA3D3-BBFA-4829-DF88-3B2ACD29680D}"/>
              </a:ext>
            </a:extLst>
          </p:cNvPr>
          <p:cNvGrpSpPr/>
          <p:nvPr/>
        </p:nvGrpSpPr>
        <p:grpSpPr>
          <a:xfrm>
            <a:off x="613756" y="-15116"/>
            <a:ext cx="1755228" cy="1145628"/>
            <a:chOff x="613385" y="357584"/>
            <a:chExt cx="1755228" cy="114562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6EDE48FF-7B74-884E-2CDF-B06F8144A9F0}"/>
                    </a:ext>
                  </a:extLst>
                </p:cNvPr>
                <p:cNvSpPr/>
                <p:nvPr/>
              </p:nvSpPr>
              <p:spPr>
                <a:xfrm>
                  <a:off x="613385" y="357584"/>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𝑅</m:t>
                        </m:r>
                      </m:oMath>
                    </m:oMathPara>
                  </a14:m>
                  <a:endParaRPr lang="en-US" dirty="0">
                    <a:solidFill>
                      <a:schemeClr val="tx1"/>
                    </a:solidFill>
                  </a:endParaRPr>
                </a:p>
              </p:txBody>
            </p:sp>
          </mc:Choice>
          <mc:Fallback xmlns="">
            <p:sp>
              <p:nvSpPr>
                <p:cNvPr id="78" name="Rectangle: Rounded Corners 77">
                  <a:extLst>
                    <a:ext uri="{FF2B5EF4-FFF2-40B4-BE49-F238E27FC236}">
                      <a16:creationId xmlns:a16="http://schemas.microsoft.com/office/drawing/2014/main" id="{6EDE48FF-7B74-884E-2CDF-B06F8144A9F0}"/>
                    </a:ext>
                  </a:extLst>
                </p:cNvPr>
                <p:cNvSpPr>
                  <a:spLocks noRot="1" noChangeAspect="1" noMove="1" noResize="1" noEditPoints="1" noAdjustHandles="1" noChangeArrowheads="1" noChangeShapeType="1" noTextEdit="1"/>
                </p:cNvSpPr>
                <p:nvPr/>
              </p:nvSpPr>
              <p:spPr>
                <a:xfrm>
                  <a:off x="613385" y="357584"/>
                  <a:ext cx="1755228" cy="1145628"/>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79" name="Oval 78">
              <a:extLst>
                <a:ext uri="{FF2B5EF4-FFF2-40B4-BE49-F238E27FC236}">
                  <a16:creationId xmlns:a16="http://schemas.microsoft.com/office/drawing/2014/main" id="{67F83A12-DBCD-D129-E49C-F231F319FD44}"/>
                </a:ext>
              </a:extLst>
            </p:cNvPr>
            <p:cNvSpPr/>
            <p:nvPr/>
          </p:nvSpPr>
          <p:spPr>
            <a:xfrm>
              <a:off x="681123" y="371584"/>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7B20F7-56CD-05FC-2A8D-D9307438AEB9}"/>
                </a:ext>
              </a:extLst>
            </p:cNvPr>
            <p:cNvSpPr/>
            <p:nvPr/>
          </p:nvSpPr>
          <p:spPr>
            <a:xfrm>
              <a:off x="2074884" y="1194827"/>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B54AFDE-68C1-E6D7-6FAE-4B3149A11BFA}"/>
              </a:ext>
            </a:extLst>
          </p:cNvPr>
          <p:cNvCxnSpPr>
            <a:cxnSpLocks/>
            <a:stCxn id="47" idx="2"/>
            <a:endCxn id="80" idx="6"/>
          </p:cNvCxnSpPr>
          <p:nvPr/>
        </p:nvCxnSpPr>
        <p:spPr>
          <a:xfrm flipH="1" flipV="1">
            <a:off x="2368983" y="975754"/>
            <a:ext cx="3821498" cy="1281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8E7CA417-7086-5E57-993E-E29CFD2EBF5D}"/>
              </a:ext>
            </a:extLst>
          </p:cNvPr>
          <p:cNvCxnSpPr>
            <a:cxnSpLocks/>
            <a:stCxn id="78" idx="2"/>
            <a:endCxn id="6" idx="0"/>
          </p:cNvCxnSpPr>
          <p:nvPr/>
        </p:nvCxnSpPr>
        <p:spPr>
          <a:xfrm>
            <a:off x="1491370" y="1130512"/>
            <a:ext cx="0" cy="9665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Multiplication Sign 1">
            <a:extLst>
              <a:ext uri="{FF2B5EF4-FFF2-40B4-BE49-F238E27FC236}">
                <a16:creationId xmlns:a16="http://schemas.microsoft.com/office/drawing/2014/main" id="{AB09F1C0-B57B-181D-1F8A-3ACC13931FA2}"/>
              </a:ext>
            </a:extLst>
          </p:cNvPr>
          <p:cNvSpPr/>
          <p:nvPr/>
        </p:nvSpPr>
        <p:spPr>
          <a:xfrm>
            <a:off x="50800" y="-205790"/>
            <a:ext cx="2895599" cy="1506599"/>
          </a:xfrm>
          <a:prstGeom prst="mathMultiply">
            <a:avLst>
              <a:gd name="adj1" fmla="val 1565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3431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4ACA4C7F-D81D-CD5E-14C6-331BFC7F437C}"/>
                  </a:ext>
                </a:extLst>
              </p:cNvPr>
              <p:cNvSpPr/>
              <p:nvPr/>
            </p:nvSpPr>
            <p:spPr>
              <a:xfrm>
                <a:off x="613756"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𝑄</m:t>
                      </m:r>
                    </m:oMath>
                  </m:oMathPara>
                </a14:m>
                <a:endParaRPr lang="en-US" dirty="0">
                  <a:solidFill>
                    <a:schemeClr val="tx1"/>
                  </a:solidFill>
                </a:endParaRPr>
              </a:p>
            </p:txBody>
          </p:sp>
        </mc:Choice>
        <mc:Fallback xmlns="">
          <p:sp>
            <p:nvSpPr>
              <p:cNvPr id="6" name="Rectangle: Rounded Corners 5">
                <a:extLst>
                  <a:ext uri="{FF2B5EF4-FFF2-40B4-BE49-F238E27FC236}">
                    <a16:creationId xmlns:a16="http://schemas.microsoft.com/office/drawing/2014/main" id="{4ACA4C7F-D81D-CD5E-14C6-331BFC7F437C}"/>
                  </a:ext>
                </a:extLst>
              </p:cNvPr>
              <p:cNvSpPr>
                <a:spLocks noRot="1" noChangeAspect="1" noMove="1" noResize="1" noEditPoints="1" noAdjustHandles="1" noChangeArrowheads="1" noChangeShapeType="1" noTextEdit="1"/>
              </p:cNvSpPr>
              <p:nvPr/>
            </p:nvSpPr>
            <p:spPr>
              <a:xfrm>
                <a:off x="613756" y="2097022"/>
                <a:ext cx="1755228" cy="1145628"/>
              </a:xfrm>
              <a:prstGeom prst="round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23742F26-56D9-A4E5-3E67-D1387C78F033}"/>
                  </a:ext>
                </a:extLst>
              </p:cNvPr>
              <p:cNvSpPr/>
              <p:nvPr/>
            </p:nvSpPr>
            <p:spPr>
              <a:xfrm>
                <a:off x="2496124" y="3153091"/>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𝐿</m:t>
                      </m:r>
                    </m:oMath>
                  </m:oMathPara>
                </a14:m>
                <a:endParaRPr lang="en-US" sz="3200" dirty="0">
                  <a:solidFill>
                    <a:schemeClr val="tx1"/>
                  </a:solidFill>
                </a:endParaRPr>
              </a:p>
            </p:txBody>
          </p:sp>
        </mc:Choice>
        <mc:Fallback xmlns="">
          <p:sp>
            <p:nvSpPr>
              <p:cNvPr id="7" name="Rectangle: Rounded Corners 6">
                <a:extLst>
                  <a:ext uri="{FF2B5EF4-FFF2-40B4-BE49-F238E27FC236}">
                    <a16:creationId xmlns:a16="http://schemas.microsoft.com/office/drawing/2014/main" id="{23742F26-56D9-A4E5-3E67-D1387C78F033}"/>
                  </a:ext>
                </a:extLst>
              </p:cNvPr>
              <p:cNvSpPr>
                <a:spLocks noRot="1" noChangeAspect="1" noMove="1" noResize="1" noEditPoints="1" noAdjustHandles="1" noChangeArrowheads="1" noChangeShapeType="1" noTextEdit="1"/>
              </p:cNvSpPr>
              <p:nvPr/>
            </p:nvSpPr>
            <p:spPr>
              <a:xfrm>
                <a:off x="2496124" y="3153091"/>
                <a:ext cx="1755228" cy="1145628"/>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D96E65EB-CC95-97D3-F79A-A608B5A86ED1}"/>
                  </a:ext>
                </a:extLst>
              </p:cNvPr>
              <p:cNvSpPr/>
              <p:nvPr/>
            </p:nvSpPr>
            <p:spPr>
              <a:xfrm>
                <a:off x="4382012" y="420915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oMath>
                  </m:oMathPara>
                </a14:m>
                <a:endParaRPr lang="en-US" sz="3200" dirty="0">
                  <a:solidFill>
                    <a:schemeClr val="tx1"/>
                  </a:solidFill>
                </a:endParaRPr>
              </a:p>
            </p:txBody>
          </p:sp>
        </mc:Choice>
        <mc:Fallback xmlns="">
          <p:sp>
            <p:nvSpPr>
              <p:cNvPr id="8" name="Rectangle: Rounded Corners 7">
                <a:extLst>
                  <a:ext uri="{FF2B5EF4-FFF2-40B4-BE49-F238E27FC236}">
                    <a16:creationId xmlns:a16="http://schemas.microsoft.com/office/drawing/2014/main" id="{D96E65EB-CC95-97D3-F79A-A608B5A86ED1}"/>
                  </a:ext>
                </a:extLst>
              </p:cNvPr>
              <p:cNvSpPr>
                <a:spLocks noRot="1" noChangeAspect="1" noMove="1" noResize="1" noEditPoints="1" noAdjustHandles="1" noChangeArrowheads="1" noChangeShapeType="1" noTextEdit="1"/>
              </p:cNvSpPr>
              <p:nvPr/>
            </p:nvSpPr>
            <p:spPr>
              <a:xfrm>
                <a:off x="4382012" y="4209159"/>
                <a:ext cx="1755228" cy="1145628"/>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863E44A-9548-FEBB-86E9-0F56495BDCCF}"/>
                  </a:ext>
                </a:extLst>
              </p:cNvPr>
              <p:cNvSpPr/>
              <p:nvPr/>
            </p:nvSpPr>
            <p:spPr>
              <a:xfrm>
                <a:off x="6273654" y="5254979"/>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𝐺</m:t>
                      </m:r>
                    </m:oMath>
                  </m:oMathPara>
                </a14:m>
                <a:endParaRPr lang="en-US" sz="3200" dirty="0">
                  <a:solidFill>
                    <a:schemeClr val="tx1"/>
                  </a:solidFill>
                </a:endParaRPr>
              </a:p>
            </p:txBody>
          </p:sp>
        </mc:Choice>
        <mc:Fallback xmlns="">
          <p:sp>
            <p:nvSpPr>
              <p:cNvPr id="9" name="Rectangle: Rounded Corners 8">
                <a:extLst>
                  <a:ext uri="{FF2B5EF4-FFF2-40B4-BE49-F238E27FC236}">
                    <a16:creationId xmlns:a16="http://schemas.microsoft.com/office/drawing/2014/main" id="{8863E44A-9548-FEBB-86E9-0F56495BDCCF}"/>
                  </a:ext>
                </a:extLst>
              </p:cNvPr>
              <p:cNvSpPr>
                <a:spLocks noRot="1" noChangeAspect="1" noMove="1" noResize="1" noEditPoints="1" noAdjustHandles="1" noChangeArrowheads="1" noChangeShapeType="1" noTextEdit="1"/>
              </p:cNvSpPr>
              <p:nvPr/>
            </p:nvSpPr>
            <p:spPr>
              <a:xfrm>
                <a:off x="6273654" y="5254979"/>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0" name="Connector: Elbow 9">
            <a:extLst>
              <a:ext uri="{FF2B5EF4-FFF2-40B4-BE49-F238E27FC236}">
                <a16:creationId xmlns:a16="http://schemas.microsoft.com/office/drawing/2014/main" id="{0612AF37-0E2D-04BE-C8E8-E8844B76F270}"/>
              </a:ext>
            </a:extLst>
          </p:cNvPr>
          <p:cNvCxnSpPr>
            <a:cxnSpLocks/>
            <a:stCxn id="7" idx="3"/>
            <a:endCxn id="8" idx="0"/>
          </p:cNvCxnSpPr>
          <p:nvPr/>
        </p:nvCxnSpPr>
        <p:spPr>
          <a:xfrm>
            <a:off x="4251352" y="3725905"/>
            <a:ext cx="1008274" cy="4832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A5DA434-0E42-B0ED-AD59-3C515850278E}"/>
              </a:ext>
            </a:extLst>
          </p:cNvPr>
          <p:cNvCxnSpPr>
            <a:cxnSpLocks/>
            <a:stCxn id="6" idx="3"/>
            <a:endCxn id="7" idx="0"/>
          </p:cNvCxnSpPr>
          <p:nvPr/>
        </p:nvCxnSpPr>
        <p:spPr>
          <a:xfrm>
            <a:off x="2368984" y="2669836"/>
            <a:ext cx="1004754" cy="48325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AACB09-41E5-5587-4C93-D19B22ACB30E}"/>
              </a:ext>
            </a:extLst>
          </p:cNvPr>
          <p:cNvCxnSpPr>
            <a:cxnSpLocks/>
            <a:stCxn id="8" idx="3"/>
            <a:endCxn id="9" idx="0"/>
          </p:cNvCxnSpPr>
          <p:nvPr/>
        </p:nvCxnSpPr>
        <p:spPr>
          <a:xfrm>
            <a:off x="6137240" y="4781973"/>
            <a:ext cx="1014028" cy="47300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0F0373E-9EDF-5484-7951-44679A3F0293}"/>
              </a:ext>
            </a:extLst>
          </p:cNvPr>
          <p:cNvCxnSpPr>
            <a:cxnSpLocks/>
            <a:stCxn id="7" idx="1"/>
            <a:endCxn id="6" idx="2"/>
          </p:cNvCxnSpPr>
          <p:nvPr/>
        </p:nvCxnSpPr>
        <p:spPr>
          <a:xfrm rot="10800000">
            <a:off x="1491370" y="3242651"/>
            <a:ext cx="1004754" cy="48325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6BBAB19-34FA-8777-B73D-047F5E829919}"/>
              </a:ext>
            </a:extLst>
          </p:cNvPr>
          <p:cNvCxnSpPr>
            <a:cxnSpLocks/>
            <a:stCxn id="8" idx="1"/>
          </p:cNvCxnSpPr>
          <p:nvPr/>
        </p:nvCxnSpPr>
        <p:spPr>
          <a:xfrm rot="10800000">
            <a:off x="3068924" y="4313097"/>
            <a:ext cx="1313089" cy="46887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2FE819E-FC5B-B8F4-AC08-4BB44C2E5660}"/>
              </a:ext>
            </a:extLst>
          </p:cNvPr>
          <p:cNvCxnSpPr>
            <a:cxnSpLocks/>
            <a:stCxn id="8" idx="2"/>
            <a:endCxn id="6" idx="2"/>
          </p:cNvCxnSpPr>
          <p:nvPr/>
        </p:nvCxnSpPr>
        <p:spPr>
          <a:xfrm rot="5400000" flipH="1">
            <a:off x="2319429" y="2414591"/>
            <a:ext cx="2112137" cy="3768256"/>
          </a:xfrm>
          <a:prstGeom prst="bentConnector3">
            <a:avLst>
              <a:gd name="adj1" fmla="val -1082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542BB14-76D0-2923-B47D-2BA1106A0DE5}"/>
              </a:ext>
            </a:extLst>
          </p:cNvPr>
          <p:cNvCxnSpPr>
            <a:cxnSpLocks/>
            <a:stCxn id="9" idx="1"/>
          </p:cNvCxnSpPr>
          <p:nvPr/>
        </p:nvCxnSpPr>
        <p:spPr>
          <a:xfrm rot="10800000">
            <a:off x="3068930" y="4313103"/>
            <a:ext cx="3204725" cy="1514690"/>
          </a:xfrm>
          <a:prstGeom prst="bentConnector3">
            <a:avLst>
              <a:gd name="adj1" fmla="val 99844"/>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079FC89-19DE-0C8C-A6B0-7F135842A142}"/>
              </a:ext>
            </a:extLst>
          </p:cNvPr>
          <p:cNvCxnSpPr>
            <a:cxnSpLocks/>
            <a:stCxn id="9" idx="2"/>
            <a:endCxn id="6" idx="2"/>
          </p:cNvCxnSpPr>
          <p:nvPr/>
        </p:nvCxnSpPr>
        <p:spPr>
          <a:xfrm rot="5400000" flipH="1">
            <a:off x="2742340" y="1991680"/>
            <a:ext cx="3157957" cy="5659898"/>
          </a:xfrm>
          <a:prstGeom prst="bentConnector3">
            <a:avLst>
              <a:gd name="adj1" fmla="val -723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A2236A2-165B-8768-FA1D-573582AD8F2E}"/>
              </a:ext>
            </a:extLst>
          </p:cNvPr>
          <p:cNvSpPr/>
          <p:nvPr/>
        </p:nvSpPr>
        <p:spPr>
          <a:xfrm>
            <a:off x="2231869" y="3924208"/>
            <a:ext cx="901427" cy="388889"/>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21350D71-330F-73FA-5A04-7E1EEF8DD0D8}"/>
              </a:ext>
            </a:extLst>
          </p:cNvPr>
          <p:cNvCxnSpPr>
            <a:cxnSpLocks/>
            <a:endCxn id="6" idx="1"/>
          </p:cNvCxnSpPr>
          <p:nvPr/>
        </p:nvCxnSpPr>
        <p:spPr>
          <a:xfrm flipV="1">
            <a:off x="0" y="2669836"/>
            <a:ext cx="613756"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7C4AFE0-445E-46A4-4C03-472CF5EB966C}"/>
              </a:ext>
            </a:extLst>
          </p:cNvPr>
          <p:cNvCxnSpPr>
            <a:cxnSpLocks/>
            <a:stCxn id="9" idx="3"/>
            <a:endCxn id="48" idx="6"/>
          </p:cNvCxnSpPr>
          <p:nvPr/>
        </p:nvCxnSpPr>
        <p:spPr>
          <a:xfrm flipH="1" flipV="1">
            <a:off x="7945710" y="975754"/>
            <a:ext cx="83172" cy="4852039"/>
          </a:xfrm>
          <a:prstGeom prst="bentConnector3">
            <a:avLst>
              <a:gd name="adj1" fmla="val -2748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9145AE-D76B-964E-1954-6604E51222E4}"/>
              </a:ext>
            </a:extLst>
          </p:cNvPr>
          <p:cNvGrpSpPr/>
          <p:nvPr/>
        </p:nvGrpSpPr>
        <p:grpSpPr>
          <a:xfrm>
            <a:off x="6190481" y="822127"/>
            <a:ext cx="1755229" cy="1145629"/>
            <a:chOff x="5694143" y="2097021"/>
            <a:chExt cx="1755229" cy="1145629"/>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5694144" y="2097022"/>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5694144" y="2097022"/>
                  <a:ext cx="1755228" cy="1145628"/>
                </a:xfrm>
                <a:prstGeom prst="roundRect">
                  <a:avLst/>
                </a:prstGeom>
                <a:blipFill>
                  <a:blip r:embed="rId6"/>
                  <a:stretch>
                    <a:fillRect/>
                  </a:stretch>
                </a:blipFill>
                <a:ln w="38100">
                  <a:solidFill>
                    <a:schemeClr val="tx1"/>
                  </a:solidFill>
                </a:ln>
              </p:spPr>
              <p:txBody>
                <a:bodyPr/>
                <a:lstStyle/>
                <a:p>
                  <a:r>
                    <a:rPr lang="en-US">
                      <a:noFill/>
                    </a:rPr>
                    <a:t> </a:t>
                  </a:r>
                </a:p>
              </p:txBody>
            </p:sp>
          </mc:Fallback>
        </mc:AlternateContent>
        <p:sp>
          <p:nvSpPr>
            <p:cNvPr id="47" name="Oval 46">
              <a:extLst>
                <a:ext uri="{FF2B5EF4-FFF2-40B4-BE49-F238E27FC236}">
                  <a16:creationId xmlns:a16="http://schemas.microsoft.com/office/drawing/2014/main" id="{B9C9BDFA-B9B1-29F1-CF11-E461AFA84402}"/>
                </a:ext>
              </a:extLst>
            </p:cNvPr>
            <p:cNvSpPr/>
            <p:nvPr/>
          </p:nvSpPr>
          <p:spPr>
            <a:xfrm>
              <a:off x="5694143" y="2109833"/>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FB65A32-0978-8CC1-0504-5E3478F68B51}"/>
                </a:ext>
              </a:extLst>
            </p:cNvPr>
            <p:cNvSpPr/>
            <p:nvPr/>
          </p:nvSpPr>
          <p:spPr>
            <a:xfrm>
              <a:off x="7155644" y="2097021"/>
              <a:ext cx="293728" cy="30725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 name="Connector: Elbow 1">
            <a:extLst>
              <a:ext uri="{FF2B5EF4-FFF2-40B4-BE49-F238E27FC236}">
                <a16:creationId xmlns:a16="http://schemas.microsoft.com/office/drawing/2014/main" id="{FD5F688A-97F2-88A8-8894-068C1FF3199A}"/>
              </a:ext>
            </a:extLst>
          </p:cNvPr>
          <p:cNvCxnSpPr>
            <a:cxnSpLocks/>
            <a:stCxn id="5" idx="1"/>
            <a:endCxn id="6" idx="0"/>
          </p:cNvCxnSpPr>
          <p:nvPr/>
        </p:nvCxnSpPr>
        <p:spPr>
          <a:xfrm rot="10800000" flipV="1">
            <a:off x="1491370" y="1394942"/>
            <a:ext cx="4699112" cy="70208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42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08542" y="473040"/>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87934" y="473040"/>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651643" y="2145507"/>
            <a:ext cx="542816" cy="1986858"/>
          </a:xfrm>
          <a:prstGeom prst="curvedConnector3">
            <a:avLst>
              <a:gd name="adj1" fmla="val 44244"/>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068968" y="3410344"/>
            <a:ext cx="3695023" cy="210312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091205" y="3410344"/>
            <a:ext cx="3695023" cy="210312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458527" y="4461904"/>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7919770" y="43297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48359" y="3425886"/>
            <a:ext cx="3695023" cy="210312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585468" y="4461904"/>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46765" y="310079"/>
            <a:ext cx="3695023" cy="210312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067374" y="313179"/>
            <a:ext cx="3695023" cy="210312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15645" y="-146961"/>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3929623" y="286752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087982" y="306729"/>
            <a:ext cx="3695023" cy="210312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3905571" y="221516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9985214" y="262489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9985214" y="201706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402946" y="3934996"/>
            <a:ext cx="10515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7929854" y="34103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564810" y="1989940"/>
            <a:ext cx="785448"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7790438" y="4461904"/>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170312" y="1191187"/>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709356" y="1500024"/>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253481" y="1806386"/>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6772320" y="882624"/>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325" y="473040"/>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681301" y="2320980"/>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2804160" y="880533"/>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2779889" y="1358900"/>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2779889" y="1670050"/>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17239" y="2965089"/>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297664" y="1810900"/>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099999" y="2104516"/>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6797758" y="2095725"/>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3905570" y="2215170"/>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9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19D32B-74BE-31CE-4E11-0265C4DB591B}"/>
              </a:ext>
            </a:extLst>
          </p:cNvPr>
          <p:cNvSpPr txBox="1"/>
          <p:nvPr/>
        </p:nvSpPr>
        <p:spPr>
          <a:xfrm>
            <a:off x="431800" y="152400"/>
            <a:ext cx="5014450" cy="369332"/>
          </a:xfrm>
          <a:prstGeom prst="rect">
            <a:avLst/>
          </a:prstGeom>
          <a:noFill/>
        </p:spPr>
        <p:txBody>
          <a:bodyPr wrap="none" rtlCol="0">
            <a:spAutoFit/>
          </a:bodyPr>
          <a:lstStyle/>
          <a:p>
            <a:r>
              <a:rPr lang="en-US" dirty="0"/>
              <a:t>Partial feeding could increase questing duration</a:t>
            </a:r>
          </a:p>
        </p:txBody>
      </p:sp>
      <p:cxnSp>
        <p:nvCxnSpPr>
          <p:cNvPr id="6" name="Straight Arrow Connector 5">
            <a:extLst>
              <a:ext uri="{FF2B5EF4-FFF2-40B4-BE49-F238E27FC236}">
                <a16:creationId xmlns:a16="http://schemas.microsoft.com/office/drawing/2014/main" id="{CA55A2FF-C328-179B-8CCB-B2DC365CE184}"/>
              </a:ext>
            </a:extLst>
          </p:cNvPr>
          <p:cNvCxnSpPr>
            <a:cxnSpLocks/>
            <a:stCxn id="5" idx="2"/>
          </p:cNvCxnSpPr>
          <p:nvPr/>
        </p:nvCxnSpPr>
        <p:spPr>
          <a:xfrm>
            <a:off x="2939025" y="521732"/>
            <a:ext cx="515375" cy="168806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63028343-4ACF-12E6-ACAF-9C3C693741FA}"/>
              </a:ext>
            </a:extLst>
          </p:cNvPr>
          <p:cNvPicPr>
            <a:picLocks noChangeAspect="1"/>
          </p:cNvPicPr>
          <p:nvPr/>
        </p:nvPicPr>
        <p:blipFill>
          <a:blip r:embed="rId3"/>
          <a:stretch>
            <a:fillRect/>
          </a:stretch>
        </p:blipFill>
        <p:spPr>
          <a:xfrm>
            <a:off x="-128003" y="2057400"/>
            <a:ext cx="11406605" cy="4572396"/>
          </a:xfrm>
          <a:prstGeom prst="rect">
            <a:avLst/>
          </a:prstGeom>
        </p:spPr>
      </p:pic>
      <p:sp>
        <p:nvSpPr>
          <p:cNvPr id="16" name="TextBox 15">
            <a:extLst>
              <a:ext uri="{FF2B5EF4-FFF2-40B4-BE49-F238E27FC236}">
                <a16:creationId xmlns:a16="http://schemas.microsoft.com/office/drawing/2014/main" id="{7CEF487A-1374-DD18-93CB-B0B028D41589}"/>
              </a:ext>
            </a:extLst>
          </p:cNvPr>
          <p:cNvSpPr txBox="1"/>
          <p:nvPr/>
        </p:nvSpPr>
        <p:spPr>
          <a:xfrm>
            <a:off x="7442200" y="2016435"/>
            <a:ext cx="4559300" cy="1200329"/>
          </a:xfrm>
          <a:prstGeom prst="rect">
            <a:avLst/>
          </a:prstGeom>
          <a:noFill/>
        </p:spPr>
        <p:txBody>
          <a:bodyPr wrap="square" rtlCol="0">
            <a:spAutoFit/>
          </a:bodyPr>
          <a:lstStyle/>
          <a:p>
            <a:r>
              <a:rPr lang="en-US" dirty="0"/>
              <a:t>Increased time spent in these compartments increases transmission probabilities and might reduce the propensity for the mosquito to be disrupted</a:t>
            </a:r>
          </a:p>
        </p:txBody>
      </p:sp>
      <p:cxnSp>
        <p:nvCxnSpPr>
          <p:cNvPr id="17" name="Straight Arrow Connector 16">
            <a:extLst>
              <a:ext uri="{FF2B5EF4-FFF2-40B4-BE49-F238E27FC236}">
                <a16:creationId xmlns:a16="http://schemas.microsoft.com/office/drawing/2014/main" id="{DCE48610-879D-FB86-63E2-272EBCDB6B71}"/>
              </a:ext>
            </a:extLst>
          </p:cNvPr>
          <p:cNvCxnSpPr>
            <a:cxnSpLocks/>
          </p:cNvCxnSpPr>
          <p:nvPr/>
        </p:nvCxnSpPr>
        <p:spPr>
          <a:xfrm flipH="1">
            <a:off x="7937500" y="3234730"/>
            <a:ext cx="1784350" cy="110886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612802D-7E98-F45E-16F0-953B04DE7CA1}"/>
              </a:ext>
            </a:extLst>
          </p:cNvPr>
          <p:cNvCxnSpPr>
            <a:cxnSpLocks/>
          </p:cNvCxnSpPr>
          <p:nvPr/>
        </p:nvCxnSpPr>
        <p:spPr>
          <a:xfrm>
            <a:off x="9721850" y="3234730"/>
            <a:ext cx="146050" cy="1845270"/>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198BAB3-13F9-6244-8C34-53285278CD59}"/>
              </a:ext>
            </a:extLst>
          </p:cNvPr>
          <p:cNvSpPr txBox="1"/>
          <p:nvPr/>
        </p:nvSpPr>
        <p:spPr>
          <a:xfrm>
            <a:off x="4005330" y="1332963"/>
            <a:ext cx="3722366" cy="369332"/>
          </a:xfrm>
          <a:prstGeom prst="rect">
            <a:avLst/>
          </a:prstGeom>
          <a:noFill/>
        </p:spPr>
        <p:txBody>
          <a:bodyPr wrap="none" rtlCol="0">
            <a:spAutoFit/>
          </a:bodyPr>
          <a:lstStyle/>
          <a:p>
            <a:r>
              <a:rPr lang="en-US" dirty="0"/>
              <a:t>Comments from Alex Perkins and …</a:t>
            </a:r>
          </a:p>
        </p:txBody>
      </p:sp>
    </p:spTree>
    <p:extLst>
      <p:ext uri="{BB962C8B-B14F-4D97-AF65-F5344CB8AC3E}">
        <p14:creationId xmlns:p14="http://schemas.microsoft.com/office/powerpoint/2010/main" val="31129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ABC6-D83C-8785-70D7-88366103B828}"/>
              </a:ext>
            </a:extLst>
          </p:cNvPr>
          <p:cNvSpPr>
            <a:spLocks noGrp="1"/>
          </p:cNvSpPr>
          <p:nvPr>
            <p:ph type="title"/>
          </p:nvPr>
        </p:nvSpPr>
        <p:spPr>
          <a:xfrm>
            <a:off x="0" y="-26152"/>
            <a:ext cx="8484698" cy="1325563"/>
          </a:xfrm>
        </p:spPr>
        <p:txBody>
          <a:bodyPr/>
          <a:lstStyle/>
          <a:p>
            <a:r>
              <a:rPr lang="en-US" b="1" dirty="0"/>
              <a:t>Multiple blood feeding </a:t>
            </a:r>
            <a:r>
              <a:rPr lang="en-US" dirty="0"/>
              <a:t>is common</a:t>
            </a:r>
          </a:p>
        </p:txBody>
      </p:sp>
      <p:sp>
        <p:nvSpPr>
          <p:cNvPr id="5" name="Content Placeholder 4">
            <a:extLst>
              <a:ext uri="{FF2B5EF4-FFF2-40B4-BE49-F238E27FC236}">
                <a16:creationId xmlns:a16="http://schemas.microsoft.com/office/drawing/2014/main" id="{E21A7A87-D0B1-1556-BD61-3CC31FBB0875}"/>
              </a:ext>
            </a:extLst>
          </p:cNvPr>
          <p:cNvSpPr>
            <a:spLocks noGrp="1"/>
          </p:cNvSpPr>
          <p:nvPr>
            <p:ph sz="half" idx="1"/>
          </p:nvPr>
        </p:nvSpPr>
        <p:spPr>
          <a:xfrm>
            <a:off x="-1" y="1150134"/>
            <a:ext cx="12192001" cy="5707866"/>
          </a:xfrm>
        </p:spPr>
        <p:txBody>
          <a:bodyPr>
            <a:normAutofit/>
          </a:bodyPr>
          <a:lstStyle/>
          <a:p>
            <a:pPr marL="0" indent="0">
              <a:buNone/>
            </a:pPr>
            <a:r>
              <a:rPr lang="en-US" sz="2400" dirty="0"/>
              <a:t>Multiple blood feeding = feeding more than once in a single gonotrophic (reproductive) cycle</a:t>
            </a:r>
          </a:p>
          <a:p>
            <a:pPr marL="0" indent="0">
              <a:buNone/>
            </a:pPr>
            <a:endParaRPr lang="en-US" sz="1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31" name="Group 30">
            <a:extLst>
              <a:ext uri="{FF2B5EF4-FFF2-40B4-BE49-F238E27FC236}">
                <a16:creationId xmlns:a16="http://schemas.microsoft.com/office/drawing/2014/main" id="{B0684A7F-95D2-9027-2979-7E4420E010E1}"/>
              </a:ext>
            </a:extLst>
          </p:cNvPr>
          <p:cNvGrpSpPr/>
          <p:nvPr/>
        </p:nvGrpSpPr>
        <p:grpSpPr>
          <a:xfrm>
            <a:off x="5458830" y="2140979"/>
            <a:ext cx="6463286" cy="4037445"/>
            <a:chOff x="4429324" y="2622874"/>
            <a:chExt cx="7273392" cy="4543496"/>
          </a:xfrm>
        </p:grpSpPr>
        <p:pic>
          <p:nvPicPr>
            <p:cNvPr id="30" name="Picture 29">
              <a:extLst>
                <a:ext uri="{FF2B5EF4-FFF2-40B4-BE49-F238E27FC236}">
                  <a16:creationId xmlns:a16="http://schemas.microsoft.com/office/drawing/2014/main" id="{8F601E26-7B05-1E6C-48E9-B724F113B326}"/>
                </a:ext>
              </a:extLst>
            </p:cNvPr>
            <p:cNvPicPr>
              <a:picLocks noChangeAspect="1"/>
            </p:cNvPicPr>
            <p:nvPr/>
          </p:nvPicPr>
          <p:blipFill rotWithShape="1">
            <a:blip r:embed="rId3"/>
            <a:srcRect l="47214" r="8307" b="27572"/>
            <a:stretch/>
          </p:blipFill>
          <p:spPr>
            <a:xfrm>
              <a:off x="7919446" y="2734606"/>
              <a:ext cx="3721102" cy="3069512"/>
            </a:xfrm>
            <a:prstGeom prst="rect">
              <a:avLst/>
            </a:prstGeom>
          </p:spPr>
        </p:pic>
        <p:pic>
          <p:nvPicPr>
            <p:cNvPr id="8" name="Picture 7">
              <a:extLst>
                <a:ext uri="{FF2B5EF4-FFF2-40B4-BE49-F238E27FC236}">
                  <a16:creationId xmlns:a16="http://schemas.microsoft.com/office/drawing/2014/main" id="{4FE763B2-9F85-9CA6-504C-5EC3530B6196}"/>
                </a:ext>
              </a:extLst>
            </p:cNvPr>
            <p:cNvPicPr>
              <a:picLocks noChangeAspect="1"/>
            </p:cNvPicPr>
            <p:nvPr/>
          </p:nvPicPr>
          <p:blipFill rotWithShape="1">
            <a:blip r:embed="rId3"/>
            <a:srcRect r="58270" b="27572"/>
            <a:stretch/>
          </p:blipFill>
          <p:spPr>
            <a:xfrm>
              <a:off x="4429324" y="2734606"/>
              <a:ext cx="3491081" cy="3069512"/>
            </a:xfrm>
            <a:prstGeom prst="rect">
              <a:avLst/>
            </a:prstGeom>
          </p:spPr>
        </p:pic>
        <p:sp>
          <p:nvSpPr>
            <p:cNvPr id="9" name="TextBox 8">
              <a:extLst>
                <a:ext uri="{FF2B5EF4-FFF2-40B4-BE49-F238E27FC236}">
                  <a16:creationId xmlns:a16="http://schemas.microsoft.com/office/drawing/2014/main" id="{104198C7-70C2-FC4D-B7B9-F299D41DB122}"/>
                </a:ext>
              </a:extLst>
            </p:cNvPr>
            <p:cNvSpPr txBox="1"/>
            <p:nvPr/>
          </p:nvSpPr>
          <p:spPr>
            <a:xfrm>
              <a:off x="4429324" y="5815593"/>
              <a:ext cx="7273392" cy="1350777"/>
            </a:xfrm>
            <a:prstGeom prst="rect">
              <a:avLst/>
            </a:prstGeom>
            <a:noFill/>
          </p:spPr>
          <p:txBody>
            <a:bodyPr wrap="square" rtlCol="0">
              <a:spAutoFit/>
            </a:bodyPr>
            <a:lstStyle/>
            <a:p>
              <a:pPr algn="just"/>
              <a:r>
                <a:rPr lang="en-US" dirty="0"/>
                <a:t>Frequency of blood meals ingested by </a:t>
              </a:r>
              <a:r>
                <a:rPr lang="en-US" i="1" dirty="0"/>
                <a:t>Anopheles </a:t>
              </a:r>
              <a:r>
                <a:rPr lang="en-US" i="1" dirty="0" err="1"/>
                <a:t>darlingi</a:t>
              </a:r>
              <a:r>
                <a:rPr lang="en-US" i="1" dirty="0"/>
                <a:t> </a:t>
              </a:r>
              <a:r>
                <a:rPr lang="en-US" dirty="0"/>
                <a:t>females in a single gonotrophic cycle. Numbers above bars indicate total number of blood meals.</a:t>
              </a:r>
            </a:p>
            <a:p>
              <a:pPr algn="just"/>
              <a:r>
                <a:rPr lang="en-US" dirty="0"/>
                <a:t>Modified from </a:t>
              </a:r>
              <a:r>
                <a:rPr lang="en-US" i="1" dirty="0"/>
                <a:t>de Oliveira et al. (2012) J Vector </a:t>
              </a:r>
              <a:r>
                <a:rPr lang="en-US" i="1" dirty="0" err="1"/>
                <a:t>Ecol</a:t>
              </a:r>
              <a:r>
                <a:rPr lang="en-US" i="1" dirty="0"/>
                <a:t> </a:t>
              </a:r>
              <a:endParaRPr lang="en-US" dirty="0"/>
            </a:p>
          </p:txBody>
        </p:sp>
        <p:sp>
          <p:nvSpPr>
            <p:cNvPr id="12" name="TextBox 11">
              <a:extLst>
                <a:ext uri="{FF2B5EF4-FFF2-40B4-BE49-F238E27FC236}">
                  <a16:creationId xmlns:a16="http://schemas.microsoft.com/office/drawing/2014/main" id="{2D4B02BB-EC98-7EA9-8586-ACB87DB68914}"/>
                </a:ext>
              </a:extLst>
            </p:cNvPr>
            <p:cNvSpPr txBox="1"/>
            <p:nvPr/>
          </p:nvSpPr>
          <p:spPr>
            <a:xfrm>
              <a:off x="5165987" y="2622874"/>
              <a:ext cx="346715" cy="415624"/>
            </a:xfrm>
            <a:prstGeom prst="rect">
              <a:avLst/>
            </a:prstGeom>
            <a:noFill/>
          </p:spPr>
          <p:txBody>
            <a:bodyPr wrap="none" rtlCol="0">
              <a:spAutoFit/>
            </a:bodyPr>
            <a:lstStyle/>
            <a:p>
              <a:r>
                <a:rPr lang="en-US" b="1" dirty="0"/>
                <a:t>1</a:t>
              </a:r>
            </a:p>
          </p:txBody>
        </p:sp>
        <p:sp>
          <p:nvSpPr>
            <p:cNvPr id="15" name="TextBox 14">
              <a:extLst>
                <a:ext uri="{FF2B5EF4-FFF2-40B4-BE49-F238E27FC236}">
                  <a16:creationId xmlns:a16="http://schemas.microsoft.com/office/drawing/2014/main" id="{69D29E61-E620-04F5-4B92-17394859A076}"/>
                </a:ext>
              </a:extLst>
            </p:cNvPr>
            <p:cNvSpPr txBox="1"/>
            <p:nvPr/>
          </p:nvSpPr>
          <p:spPr>
            <a:xfrm>
              <a:off x="5645675" y="4810650"/>
              <a:ext cx="346715" cy="415624"/>
            </a:xfrm>
            <a:prstGeom prst="rect">
              <a:avLst/>
            </a:prstGeom>
            <a:noFill/>
          </p:spPr>
          <p:txBody>
            <a:bodyPr wrap="none" rtlCol="0">
              <a:spAutoFit/>
            </a:bodyPr>
            <a:lstStyle/>
            <a:p>
              <a:r>
                <a:rPr lang="en-US" b="1" dirty="0"/>
                <a:t>0</a:t>
              </a:r>
            </a:p>
          </p:txBody>
        </p:sp>
        <p:sp>
          <p:nvSpPr>
            <p:cNvPr id="16" name="TextBox 15">
              <a:extLst>
                <a:ext uri="{FF2B5EF4-FFF2-40B4-BE49-F238E27FC236}">
                  <a16:creationId xmlns:a16="http://schemas.microsoft.com/office/drawing/2014/main" id="{13BACA50-05B2-B462-E8E2-3B8D858013BB}"/>
                </a:ext>
              </a:extLst>
            </p:cNvPr>
            <p:cNvSpPr txBox="1"/>
            <p:nvPr/>
          </p:nvSpPr>
          <p:spPr>
            <a:xfrm>
              <a:off x="6150177" y="3028310"/>
              <a:ext cx="346715" cy="415624"/>
            </a:xfrm>
            <a:prstGeom prst="rect">
              <a:avLst/>
            </a:prstGeom>
            <a:noFill/>
          </p:spPr>
          <p:txBody>
            <a:bodyPr wrap="none" rtlCol="0">
              <a:spAutoFit/>
            </a:bodyPr>
            <a:lstStyle/>
            <a:p>
              <a:r>
                <a:rPr lang="en-US" b="1" dirty="0"/>
                <a:t>2</a:t>
              </a:r>
            </a:p>
          </p:txBody>
        </p:sp>
        <p:sp>
          <p:nvSpPr>
            <p:cNvPr id="17" name="TextBox 16">
              <a:extLst>
                <a:ext uri="{FF2B5EF4-FFF2-40B4-BE49-F238E27FC236}">
                  <a16:creationId xmlns:a16="http://schemas.microsoft.com/office/drawing/2014/main" id="{51C5C775-F5C8-00B6-A3EC-35CBE328663C}"/>
                </a:ext>
              </a:extLst>
            </p:cNvPr>
            <p:cNvSpPr txBox="1"/>
            <p:nvPr/>
          </p:nvSpPr>
          <p:spPr>
            <a:xfrm>
              <a:off x="6608201" y="4692582"/>
              <a:ext cx="346715" cy="415624"/>
            </a:xfrm>
            <a:prstGeom prst="rect">
              <a:avLst/>
            </a:prstGeom>
            <a:noFill/>
          </p:spPr>
          <p:txBody>
            <a:bodyPr wrap="none" rtlCol="0">
              <a:spAutoFit/>
            </a:bodyPr>
            <a:lstStyle/>
            <a:p>
              <a:r>
                <a:rPr lang="en-US" b="1" dirty="0"/>
                <a:t>1</a:t>
              </a:r>
            </a:p>
          </p:txBody>
        </p:sp>
        <p:sp>
          <p:nvSpPr>
            <p:cNvPr id="18" name="TextBox 17">
              <a:extLst>
                <a:ext uri="{FF2B5EF4-FFF2-40B4-BE49-F238E27FC236}">
                  <a16:creationId xmlns:a16="http://schemas.microsoft.com/office/drawing/2014/main" id="{49319F24-1578-C682-EFDA-100EB08317A9}"/>
                </a:ext>
              </a:extLst>
            </p:cNvPr>
            <p:cNvSpPr txBox="1"/>
            <p:nvPr/>
          </p:nvSpPr>
          <p:spPr>
            <a:xfrm>
              <a:off x="7085308" y="4808456"/>
              <a:ext cx="346715" cy="415624"/>
            </a:xfrm>
            <a:prstGeom prst="rect">
              <a:avLst/>
            </a:prstGeom>
            <a:noFill/>
          </p:spPr>
          <p:txBody>
            <a:bodyPr wrap="none" rtlCol="0">
              <a:spAutoFit/>
            </a:bodyPr>
            <a:lstStyle/>
            <a:p>
              <a:r>
                <a:rPr lang="en-US" b="1" dirty="0"/>
                <a:t>0</a:t>
              </a:r>
            </a:p>
          </p:txBody>
        </p:sp>
        <p:sp>
          <p:nvSpPr>
            <p:cNvPr id="19" name="TextBox 18">
              <a:extLst>
                <a:ext uri="{FF2B5EF4-FFF2-40B4-BE49-F238E27FC236}">
                  <a16:creationId xmlns:a16="http://schemas.microsoft.com/office/drawing/2014/main" id="{3DABCF47-9AE7-00CF-496A-0C8BA7A2C5AB}"/>
                </a:ext>
              </a:extLst>
            </p:cNvPr>
            <p:cNvSpPr txBox="1"/>
            <p:nvPr/>
          </p:nvSpPr>
          <p:spPr>
            <a:xfrm>
              <a:off x="7554717" y="4833766"/>
              <a:ext cx="346715" cy="415624"/>
            </a:xfrm>
            <a:prstGeom prst="rect">
              <a:avLst/>
            </a:prstGeom>
            <a:noFill/>
          </p:spPr>
          <p:txBody>
            <a:bodyPr wrap="none" rtlCol="0">
              <a:spAutoFit/>
            </a:bodyPr>
            <a:lstStyle/>
            <a:p>
              <a:r>
                <a:rPr lang="en-US" b="1" dirty="0"/>
                <a:t>1</a:t>
              </a:r>
            </a:p>
          </p:txBody>
        </p:sp>
        <p:sp>
          <p:nvSpPr>
            <p:cNvPr id="20" name="TextBox 19">
              <a:extLst>
                <a:ext uri="{FF2B5EF4-FFF2-40B4-BE49-F238E27FC236}">
                  <a16:creationId xmlns:a16="http://schemas.microsoft.com/office/drawing/2014/main" id="{46584916-B415-FBA6-9EB4-3E2966FBA9D3}"/>
                </a:ext>
              </a:extLst>
            </p:cNvPr>
            <p:cNvSpPr txBox="1"/>
            <p:nvPr/>
          </p:nvSpPr>
          <p:spPr>
            <a:xfrm>
              <a:off x="7984094" y="3244334"/>
              <a:ext cx="346715" cy="415624"/>
            </a:xfrm>
            <a:prstGeom prst="rect">
              <a:avLst/>
            </a:prstGeom>
            <a:noFill/>
          </p:spPr>
          <p:txBody>
            <a:bodyPr wrap="none" rtlCol="0">
              <a:spAutoFit/>
            </a:bodyPr>
            <a:lstStyle/>
            <a:p>
              <a:r>
                <a:rPr lang="en-US" b="1" dirty="0"/>
                <a:t>3</a:t>
              </a:r>
            </a:p>
          </p:txBody>
        </p:sp>
        <p:sp>
          <p:nvSpPr>
            <p:cNvPr id="21" name="TextBox 20">
              <a:extLst>
                <a:ext uri="{FF2B5EF4-FFF2-40B4-BE49-F238E27FC236}">
                  <a16:creationId xmlns:a16="http://schemas.microsoft.com/office/drawing/2014/main" id="{D602DE6B-EB73-DCE7-6DE3-C9B5D6D89F06}"/>
                </a:ext>
              </a:extLst>
            </p:cNvPr>
            <p:cNvSpPr txBox="1"/>
            <p:nvPr/>
          </p:nvSpPr>
          <p:spPr>
            <a:xfrm>
              <a:off x="8462128" y="4623791"/>
              <a:ext cx="346715" cy="415624"/>
            </a:xfrm>
            <a:prstGeom prst="rect">
              <a:avLst/>
            </a:prstGeom>
            <a:noFill/>
          </p:spPr>
          <p:txBody>
            <a:bodyPr wrap="none" rtlCol="0">
              <a:spAutoFit/>
            </a:bodyPr>
            <a:lstStyle/>
            <a:p>
              <a:r>
                <a:rPr lang="en-US" b="1" dirty="0"/>
                <a:t>2</a:t>
              </a:r>
            </a:p>
          </p:txBody>
        </p:sp>
        <p:sp>
          <p:nvSpPr>
            <p:cNvPr id="22" name="TextBox 21">
              <a:extLst>
                <a:ext uri="{FF2B5EF4-FFF2-40B4-BE49-F238E27FC236}">
                  <a16:creationId xmlns:a16="http://schemas.microsoft.com/office/drawing/2014/main" id="{9602CB2A-D200-B090-A074-3229E9F97DE3}"/>
                </a:ext>
              </a:extLst>
            </p:cNvPr>
            <p:cNvSpPr txBox="1"/>
            <p:nvPr/>
          </p:nvSpPr>
          <p:spPr>
            <a:xfrm>
              <a:off x="8931537" y="4808456"/>
              <a:ext cx="346715" cy="415624"/>
            </a:xfrm>
            <a:prstGeom prst="rect">
              <a:avLst/>
            </a:prstGeom>
            <a:noFill/>
          </p:spPr>
          <p:txBody>
            <a:bodyPr wrap="none" rtlCol="0">
              <a:spAutoFit/>
            </a:bodyPr>
            <a:lstStyle/>
            <a:p>
              <a:r>
                <a:rPr lang="en-US" b="1" dirty="0"/>
                <a:t>1</a:t>
              </a:r>
            </a:p>
          </p:txBody>
        </p:sp>
        <p:sp>
          <p:nvSpPr>
            <p:cNvPr id="23" name="TextBox 22">
              <a:extLst>
                <a:ext uri="{FF2B5EF4-FFF2-40B4-BE49-F238E27FC236}">
                  <a16:creationId xmlns:a16="http://schemas.microsoft.com/office/drawing/2014/main" id="{8739F513-8433-F64C-FCE3-342EAAE27CDB}"/>
                </a:ext>
              </a:extLst>
            </p:cNvPr>
            <p:cNvSpPr txBox="1"/>
            <p:nvPr/>
          </p:nvSpPr>
          <p:spPr>
            <a:xfrm>
              <a:off x="10775838" y="4898733"/>
              <a:ext cx="346715" cy="415624"/>
            </a:xfrm>
            <a:prstGeom prst="rect">
              <a:avLst/>
            </a:prstGeom>
            <a:noFill/>
          </p:spPr>
          <p:txBody>
            <a:bodyPr wrap="none" rtlCol="0">
              <a:spAutoFit/>
            </a:bodyPr>
            <a:lstStyle/>
            <a:p>
              <a:r>
                <a:rPr lang="en-US" b="1" dirty="0"/>
                <a:t>1</a:t>
              </a:r>
            </a:p>
          </p:txBody>
        </p:sp>
        <p:sp>
          <p:nvSpPr>
            <p:cNvPr id="24" name="TextBox 23">
              <a:extLst>
                <a:ext uri="{FF2B5EF4-FFF2-40B4-BE49-F238E27FC236}">
                  <a16:creationId xmlns:a16="http://schemas.microsoft.com/office/drawing/2014/main" id="{53F662F4-408F-E926-6647-CC42148F77E0}"/>
                </a:ext>
              </a:extLst>
            </p:cNvPr>
            <p:cNvSpPr txBox="1"/>
            <p:nvPr/>
          </p:nvSpPr>
          <p:spPr>
            <a:xfrm>
              <a:off x="11244043" y="4931005"/>
              <a:ext cx="346715" cy="415624"/>
            </a:xfrm>
            <a:prstGeom prst="rect">
              <a:avLst/>
            </a:prstGeom>
            <a:noFill/>
          </p:spPr>
          <p:txBody>
            <a:bodyPr wrap="none" rtlCol="0">
              <a:spAutoFit/>
            </a:bodyPr>
            <a:lstStyle/>
            <a:p>
              <a:r>
                <a:rPr lang="en-US" b="1" dirty="0"/>
                <a:t>1</a:t>
              </a:r>
            </a:p>
          </p:txBody>
        </p:sp>
        <p:sp>
          <p:nvSpPr>
            <p:cNvPr id="25" name="TextBox 24">
              <a:extLst>
                <a:ext uri="{FF2B5EF4-FFF2-40B4-BE49-F238E27FC236}">
                  <a16:creationId xmlns:a16="http://schemas.microsoft.com/office/drawing/2014/main" id="{6FCAB817-4EE2-03CA-E873-5423F9F1704A}"/>
                </a:ext>
              </a:extLst>
            </p:cNvPr>
            <p:cNvSpPr txBox="1"/>
            <p:nvPr/>
          </p:nvSpPr>
          <p:spPr>
            <a:xfrm>
              <a:off x="9399742" y="4805112"/>
              <a:ext cx="346715" cy="415624"/>
            </a:xfrm>
            <a:prstGeom prst="rect">
              <a:avLst/>
            </a:prstGeom>
            <a:noFill/>
          </p:spPr>
          <p:txBody>
            <a:bodyPr wrap="none" rtlCol="0">
              <a:spAutoFit/>
            </a:bodyPr>
            <a:lstStyle/>
            <a:p>
              <a:r>
                <a:rPr lang="en-US" b="1" dirty="0"/>
                <a:t>2</a:t>
              </a:r>
            </a:p>
          </p:txBody>
        </p:sp>
        <p:sp>
          <p:nvSpPr>
            <p:cNvPr id="28" name="TextBox 27">
              <a:extLst>
                <a:ext uri="{FF2B5EF4-FFF2-40B4-BE49-F238E27FC236}">
                  <a16:creationId xmlns:a16="http://schemas.microsoft.com/office/drawing/2014/main" id="{A2463A34-86A3-C82F-3AF6-63FB5B0AD04E}"/>
                </a:ext>
              </a:extLst>
            </p:cNvPr>
            <p:cNvSpPr txBox="1"/>
            <p:nvPr/>
          </p:nvSpPr>
          <p:spPr>
            <a:xfrm>
              <a:off x="9829321" y="4874929"/>
              <a:ext cx="346715" cy="415624"/>
            </a:xfrm>
            <a:prstGeom prst="rect">
              <a:avLst/>
            </a:prstGeom>
            <a:noFill/>
          </p:spPr>
          <p:txBody>
            <a:bodyPr wrap="none" rtlCol="0">
              <a:spAutoFit/>
            </a:bodyPr>
            <a:lstStyle/>
            <a:p>
              <a:r>
                <a:rPr lang="en-US" b="1" dirty="0"/>
                <a:t>0</a:t>
              </a:r>
            </a:p>
          </p:txBody>
        </p:sp>
        <p:sp>
          <p:nvSpPr>
            <p:cNvPr id="29" name="TextBox 28">
              <a:extLst>
                <a:ext uri="{FF2B5EF4-FFF2-40B4-BE49-F238E27FC236}">
                  <a16:creationId xmlns:a16="http://schemas.microsoft.com/office/drawing/2014/main" id="{B6D0CBA9-C02E-A044-1D56-2EC1CBF4CA51}"/>
                </a:ext>
              </a:extLst>
            </p:cNvPr>
            <p:cNvSpPr txBox="1"/>
            <p:nvPr/>
          </p:nvSpPr>
          <p:spPr>
            <a:xfrm>
              <a:off x="10307634" y="4884195"/>
              <a:ext cx="346715" cy="415624"/>
            </a:xfrm>
            <a:prstGeom prst="rect">
              <a:avLst/>
            </a:prstGeom>
            <a:noFill/>
          </p:spPr>
          <p:txBody>
            <a:bodyPr wrap="none" rtlCol="0">
              <a:spAutoFit/>
            </a:bodyPr>
            <a:lstStyle/>
            <a:p>
              <a:r>
                <a:rPr lang="en-US" b="1" dirty="0"/>
                <a:t>2</a:t>
              </a:r>
            </a:p>
          </p:txBody>
        </p:sp>
      </p:grpSp>
      <p:pic>
        <p:nvPicPr>
          <p:cNvPr id="4" name="Picture 3">
            <a:extLst>
              <a:ext uri="{FF2B5EF4-FFF2-40B4-BE49-F238E27FC236}">
                <a16:creationId xmlns:a16="http://schemas.microsoft.com/office/drawing/2014/main" id="{2ED4C898-CE9D-CC23-3042-47CA9E48B203}"/>
              </a:ext>
            </a:extLst>
          </p:cNvPr>
          <p:cNvPicPr>
            <a:picLocks noChangeAspect="1"/>
          </p:cNvPicPr>
          <p:nvPr/>
        </p:nvPicPr>
        <p:blipFill rotWithShape="1">
          <a:blip r:embed="rId4"/>
          <a:srcRect l="8707"/>
          <a:stretch/>
        </p:blipFill>
        <p:spPr>
          <a:xfrm>
            <a:off x="383985" y="2240267"/>
            <a:ext cx="3820446" cy="2737830"/>
          </a:xfrm>
          <a:prstGeom prst="rect">
            <a:avLst/>
          </a:prstGeom>
        </p:spPr>
      </p:pic>
      <p:sp>
        <p:nvSpPr>
          <p:cNvPr id="6" name="TextBox 5">
            <a:extLst>
              <a:ext uri="{FF2B5EF4-FFF2-40B4-BE49-F238E27FC236}">
                <a16:creationId xmlns:a16="http://schemas.microsoft.com/office/drawing/2014/main" id="{DBCC2E4E-D6F8-815B-97A7-0574707EF3B7}"/>
              </a:ext>
            </a:extLst>
          </p:cNvPr>
          <p:cNvSpPr txBox="1"/>
          <p:nvPr/>
        </p:nvSpPr>
        <p:spPr>
          <a:xfrm>
            <a:off x="239936" y="4980184"/>
            <a:ext cx="4401999" cy="1200329"/>
          </a:xfrm>
          <a:prstGeom prst="rect">
            <a:avLst/>
          </a:prstGeom>
          <a:noFill/>
        </p:spPr>
        <p:txBody>
          <a:bodyPr wrap="square" rtlCol="0">
            <a:spAutoFit/>
          </a:bodyPr>
          <a:lstStyle/>
          <a:p>
            <a:pPr algn="just"/>
            <a:r>
              <a:rPr lang="en-US" dirty="0"/>
              <a:t>Proportion of </a:t>
            </a:r>
            <a:r>
              <a:rPr lang="en-US" i="1" dirty="0"/>
              <a:t>Anopheles gambiae </a:t>
            </a:r>
            <a:r>
              <a:rPr lang="en-US" dirty="0"/>
              <a:t>and </a:t>
            </a:r>
            <a:r>
              <a:rPr lang="en-US" i="1" dirty="0"/>
              <a:t>An. </a:t>
            </a:r>
            <a:r>
              <a:rPr lang="en-US" i="1" dirty="0" err="1"/>
              <a:t>Funestus</a:t>
            </a:r>
            <a:r>
              <a:rPr lang="en-US" i="1" dirty="0"/>
              <a:t> </a:t>
            </a:r>
            <a:r>
              <a:rPr lang="en-US" dirty="0"/>
              <a:t>mosquitoes taking an additional blood meal</a:t>
            </a:r>
            <a:endParaRPr lang="en-US" i="1" dirty="0"/>
          </a:p>
          <a:p>
            <a:pPr algn="just"/>
            <a:r>
              <a:rPr lang="en-US" dirty="0"/>
              <a:t>Modified from </a:t>
            </a:r>
            <a:r>
              <a:rPr lang="en-US" i="1" dirty="0" err="1"/>
              <a:t>Beier</a:t>
            </a:r>
            <a:r>
              <a:rPr lang="en-US" i="1" dirty="0"/>
              <a:t> (1996) J Med </a:t>
            </a:r>
            <a:r>
              <a:rPr lang="en-US" i="1" dirty="0" err="1"/>
              <a:t>Entomol</a:t>
            </a:r>
            <a:endParaRPr lang="en-US" dirty="0"/>
          </a:p>
        </p:txBody>
      </p:sp>
    </p:spTree>
    <p:extLst>
      <p:ext uri="{BB962C8B-B14F-4D97-AF65-F5344CB8AC3E}">
        <p14:creationId xmlns:p14="http://schemas.microsoft.com/office/powerpoint/2010/main" val="257491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62AE864-49C9-464A-0B1E-EE2509F8FFA2}"/>
                  </a:ext>
                </a:extLst>
              </p:cNvPr>
              <p:cNvSpPr txBox="1"/>
              <p:nvPr/>
            </p:nvSpPr>
            <p:spPr>
              <a:xfrm>
                <a:off x="7760722" y="3478897"/>
                <a:ext cx="9242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𝑏𝐵</m:t>
                      </m:r>
                    </m:oMath>
                  </m:oMathPara>
                </a14:m>
                <a:endParaRPr lang="en-US" dirty="0"/>
              </a:p>
            </p:txBody>
          </p:sp>
        </mc:Choice>
        <mc:Fallback xmlns="">
          <p:sp>
            <p:nvSpPr>
              <p:cNvPr id="29" name="TextBox 28">
                <a:extLst>
                  <a:ext uri="{FF2B5EF4-FFF2-40B4-BE49-F238E27FC236}">
                    <a16:creationId xmlns:a16="http://schemas.microsoft.com/office/drawing/2014/main" id="{E62AE864-49C9-464A-0B1E-EE2509F8FFA2}"/>
                  </a:ext>
                </a:extLst>
              </p:cNvPr>
              <p:cNvSpPr txBox="1">
                <a:spLocks noRot="1" noChangeAspect="1" noMove="1" noResize="1" noEditPoints="1" noAdjustHandles="1" noChangeArrowheads="1" noChangeShapeType="1" noTextEdit="1"/>
              </p:cNvSpPr>
              <p:nvPr/>
            </p:nvSpPr>
            <p:spPr>
              <a:xfrm>
                <a:off x="7760722" y="3478897"/>
                <a:ext cx="9242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AF41D9-550F-22D4-9749-660A909BD80B}"/>
                  </a:ext>
                </a:extLst>
              </p:cNvPr>
              <p:cNvSpPr txBox="1"/>
              <p:nvPr/>
            </p:nvSpPr>
            <p:spPr>
              <a:xfrm>
                <a:off x="557305" y="3478897"/>
                <a:ext cx="12896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𝐴</m:t>
                          </m:r>
                        </m:sub>
                      </m:sSub>
                      <m:r>
                        <a:rPr lang="en-US" i="1">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3EAF41D9-550F-22D4-9749-660A909BD80B}"/>
                  </a:ext>
                </a:extLst>
              </p:cNvPr>
              <p:cNvSpPr txBox="1">
                <a:spLocks noRot="1" noChangeAspect="1" noMove="1" noResize="1" noEditPoints="1" noAdjustHandles="1" noChangeArrowheads="1" noChangeShapeType="1" noTextEdit="1"/>
              </p:cNvSpPr>
              <p:nvPr/>
            </p:nvSpPr>
            <p:spPr>
              <a:xfrm>
                <a:off x="557305" y="3478897"/>
                <a:ext cx="1289656" cy="369332"/>
              </a:xfrm>
              <a:prstGeom prst="rect">
                <a:avLst/>
              </a:prstGeom>
              <a:blipFill>
                <a:blip r:embed="rId4"/>
                <a:stretch>
                  <a:fillRect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1350D71-330F-73FA-5A04-7E1EEF8DD0D8}"/>
              </a:ext>
            </a:extLst>
          </p:cNvPr>
          <p:cNvCxnSpPr>
            <a:cxnSpLocks/>
            <a:endCxn id="2" idx="1"/>
          </p:cNvCxnSpPr>
          <p:nvPr/>
        </p:nvCxnSpPr>
        <p:spPr>
          <a:xfrm>
            <a:off x="263470" y="3848229"/>
            <a:ext cx="187732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B6B2E90-4B59-29F9-D6C8-7A6E4D3A8D51}"/>
                  </a:ext>
                </a:extLst>
              </p:cNvPr>
              <p:cNvSpPr/>
              <p:nvPr/>
            </p:nvSpPr>
            <p:spPr>
              <a:xfrm>
                <a:off x="9801731" y="3377157"/>
                <a:ext cx="1755228" cy="11456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𝑉</m:t>
                      </m:r>
                    </m:oMath>
                  </m:oMathPara>
                </a14:m>
                <a:endParaRPr lang="en-US" sz="3200" dirty="0">
                  <a:solidFill>
                    <a:schemeClr val="tx1"/>
                  </a:solidFill>
                </a:endParaRPr>
              </a:p>
              <a:p>
                <a:pPr algn="ctr"/>
                <a:r>
                  <a:rPr lang="en-US" dirty="0">
                    <a:solidFill>
                      <a:schemeClr val="tx1"/>
                    </a:solidFill>
                  </a:rPr>
                  <a:t>Egg-laying</a:t>
                </a:r>
              </a:p>
            </p:txBody>
          </p:sp>
        </mc:Choice>
        <mc:Fallback xmlns="">
          <p:sp>
            <p:nvSpPr>
              <p:cNvPr id="5" name="Rectangle: Rounded Corners 4">
                <a:extLst>
                  <a:ext uri="{FF2B5EF4-FFF2-40B4-BE49-F238E27FC236}">
                    <a16:creationId xmlns:a16="http://schemas.microsoft.com/office/drawing/2014/main" id="{1B6B2E90-4B59-29F9-D6C8-7A6E4D3A8D51}"/>
                  </a:ext>
                </a:extLst>
              </p:cNvPr>
              <p:cNvSpPr>
                <a:spLocks noRot="1" noChangeAspect="1" noMove="1" noResize="1" noEditPoints="1" noAdjustHandles="1" noChangeArrowheads="1" noChangeShapeType="1" noTextEdit="1"/>
              </p:cNvSpPr>
              <p:nvPr/>
            </p:nvSpPr>
            <p:spPr>
              <a:xfrm>
                <a:off x="9801731" y="3377157"/>
                <a:ext cx="1755228" cy="1145628"/>
              </a:xfrm>
              <a:prstGeom prst="roundRect">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9" name="Connector: Elbow 18">
            <a:extLst>
              <a:ext uri="{FF2B5EF4-FFF2-40B4-BE49-F238E27FC236}">
                <a16:creationId xmlns:a16="http://schemas.microsoft.com/office/drawing/2014/main" id="{E4D5D323-69D4-E069-A50A-F8446B42327B}"/>
              </a:ext>
            </a:extLst>
          </p:cNvPr>
          <p:cNvCxnSpPr>
            <a:cxnSpLocks/>
            <a:stCxn id="5" idx="0"/>
            <a:endCxn id="2" idx="0"/>
          </p:cNvCxnSpPr>
          <p:nvPr/>
        </p:nvCxnSpPr>
        <p:spPr>
          <a:xfrm rot="16200000" flipV="1">
            <a:off x="7074243" y="-227946"/>
            <a:ext cx="847059" cy="6363147"/>
          </a:xfrm>
          <a:prstGeom prst="bentConnector3">
            <a:avLst>
              <a:gd name="adj1" fmla="val 12698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3F41751-2078-D451-E6C4-AC1259D8E1BF}"/>
                  </a:ext>
                </a:extLst>
              </p:cNvPr>
              <p:cNvSpPr txBox="1"/>
              <p:nvPr/>
            </p:nvSpPr>
            <p:spPr>
              <a:xfrm>
                <a:off x="4640137" y="1792824"/>
                <a:ext cx="65480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𝛾</m:t>
                      </m:r>
                      <m:r>
                        <a:rPr lang="en-US" i="1" smtClean="0">
                          <a:latin typeface="Cambria Math" panose="02040503050406030204" pitchFamily="18" charset="0"/>
                        </a:rPr>
                        <m:t>𝑉</m:t>
                      </m:r>
                    </m:oMath>
                  </m:oMathPara>
                </a14:m>
                <a:endParaRPr lang="en-US" dirty="0"/>
              </a:p>
            </p:txBody>
          </p:sp>
        </mc:Choice>
        <mc:Fallback xmlns="">
          <p:sp>
            <p:nvSpPr>
              <p:cNvPr id="24" name="TextBox 23">
                <a:extLst>
                  <a:ext uri="{FF2B5EF4-FFF2-40B4-BE49-F238E27FC236}">
                    <a16:creationId xmlns:a16="http://schemas.microsoft.com/office/drawing/2014/main" id="{43F41751-2078-D451-E6C4-AC1259D8E1BF}"/>
                  </a:ext>
                </a:extLst>
              </p:cNvPr>
              <p:cNvSpPr txBox="1">
                <a:spLocks noRot="1" noChangeAspect="1" noMove="1" noResize="1" noEditPoints="1" noAdjustHandles="1" noChangeArrowheads="1" noChangeShapeType="1" noTextEdit="1"/>
              </p:cNvSpPr>
              <p:nvPr/>
            </p:nvSpPr>
            <p:spPr>
              <a:xfrm>
                <a:off x="4640137" y="1792824"/>
                <a:ext cx="6548034" cy="369332"/>
              </a:xfrm>
              <a:prstGeom prst="rect">
                <a:avLst/>
              </a:prstGeom>
              <a:blipFill>
                <a:blip r:embed="rId6"/>
                <a:stretch>
                  <a:fillRect b="-9836"/>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B622254-5E36-8302-9564-1D7E05143CD5}"/>
              </a:ext>
            </a:extLst>
          </p:cNvPr>
          <p:cNvCxnSpPr>
            <a:cxnSpLocks/>
            <a:stCxn id="2" idx="3"/>
            <a:endCxn id="5" idx="1"/>
          </p:cNvCxnSpPr>
          <p:nvPr/>
        </p:nvCxnSpPr>
        <p:spPr>
          <a:xfrm flipV="1">
            <a:off x="6491600" y="3949971"/>
            <a:ext cx="331013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446125B5-E859-3368-50A3-DF0069EACF31}"/>
                  </a:ext>
                </a:extLst>
              </p:cNvPr>
              <p:cNvSpPr/>
              <p:nvPr/>
            </p:nvSpPr>
            <p:spPr>
              <a:xfrm>
                <a:off x="2140796" y="2530098"/>
                <a:ext cx="4350804" cy="283974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dirty="0">
                    <a:solidFill>
                      <a:schemeClr val="tx1"/>
                    </a:solidFill>
                  </a:rPr>
                  <a:t>Blood-feeding</a:t>
                </a:r>
              </a:p>
            </p:txBody>
          </p:sp>
        </mc:Choice>
        <mc:Fallback xmlns="">
          <p:sp>
            <p:nvSpPr>
              <p:cNvPr id="2" name="Rectangle: Rounded Corners 1">
                <a:extLst>
                  <a:ext uri="{FF2B5EF4-FFF2-40B4-BE49-F238E27FC236}">
                    <a16:creationId xmlns:a16="http://schemas.microsoft.com/office/drawing/2014/main" id="{446125B5-E859-3368-50A3-DF0069EACF31}"/>
                  </a:ext>
                </a:extLst>
              </p:cNvPr>
              <p:cNvSpPr>
                <a:spLocks noRot="1" noChangeAspect="1" noMove="1" noResize="1" noEditPoints="1" noAdjustHandles="1" noChangeArrowheads="1" noChangeShapeType="1" noTextEdit="1"/>
              </p:cNvSpPr>
              <p:nvPr/>
            </p:nvSpPr>
            <p:spPr>
              <a:xfrm>
                <a:off x="2140796" y="2530098"/>
                <a:ext cx="4350804" cy="2839747"/>
              </a:xfrm>
              <a:prstGeom prst="round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7D12E607-92C5-91C4-2378-9F6CAA812E28}"/>
              </a:ext>
            </a:extLst>
          </p:cNvPr>
          <p:cNvSpPr txBox="1"/>
          <p:nvPr/>
        </p:nvSpPr>
        <p:spPr>
          <a:xfrm>
            <a:off x="557305" y="767166"/>
            <a:ext cx="5316264" cy="523220"/>
          </a:xfrm>
          <a:prstGeom prst="rect">
            <a:avLst/>
          </a:prstGeom>
          <a:noFill/>
        </p:spPr>
        <p:txBody>
          <a:bodyPr wrap="none" rtlCol="0">
            <a:spAutoFit/>
          </a:bodyPr>
          <a:lstStyle/>
          <a:p>
            <a:r>
              <a:rPr lang="en-US" sz="2800" b="1" dirty="0"/>
              <a:t>Simplified blood-feeding model</a:t>
            </a:r>
          </a:p>
        </p:txBody>
      </p:sp>
    </p:spTree>
    <p:extLst>
      <p:ext uri="{BB962C8B-B14F-4D97-AF65-F5344CB8AC3E}">
        <p14:creationId xmlns:p14="http://schemas.microsoft.com/office/powerpoint/2010/main" val="133987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AF41D9-550F-22D4-9749-660A909BD80B}"/>
                  </a:ext>
                </a:extLst>
              </p:cNvPr>
              <p:cNvSpPr txBox="1"/>
              <p:nvPr/>
            </p:nvSpPr>
            <p:spPr>
              <a:xfrm>
                <a:off x="557305" y="3478897"/>
                <a:ext cx="12896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𝐴</m:t>
                          </m:r>
                        </m:sub>
                      </m:sSub>
                      <m:r>
                        <a:rPr lang="en-US" i="1">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3EAF41D9-550F-22D4-9749-660A909BD80B}"/>
                  </a:ext>
                </a:extLst>
              </p:cNvPr>
              <p:cNvSpPr txBox="1">
                <a:spLocks noRot="1" noChangeAspect="1" noMove="1" noResize="1" noEditPoints="1" noAdjustHandles="1" noChangeArrowheads="1" noChangeShapeType="1" noTextEdit="1"/>
              </p:cNvSpPr>
              <p:nvPr/>
            </p:nvSpPr>
            <p:spPr>
              <a:xfrm>
                <a:off x="557305" y="3478897"/>
                <a:ext cx="1289656" cy="369332"/>
              </a:xfrm>
              <a:prstGeom prst="rect">
                <a:avLst/>
              </a:prstGeom>
              <a:blipFill>
                <a:blip r:embed="rId3"/>
                <a:stretch>
                  <a:fillRect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1350D71-330F-73FA-5A04-7E1EEF8DD0D8}"/>
              </a:ext>
            </a:extLst>
          </p:cNvPr>
          <p:cNvCxnSpPr>
            <a:cxnSpLocks/>
            <a:endCxn id="2" idx="1"/>
          </p:cNvCxnSpPr>
          <p:nvPr/>
        </p:nvCxnSpPr>
        <p:spPr>
          <a:xfrm>
            <a:off x="263470" y="3848229"/>
            <a:ext cx="187732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E4D5D323-69D4-E069-A50A-F8446B42327B}"/>
              </a:ext>
            </a:extLst>
          </p:cNvPr>
          <p:cNvCxnSpPr>
            <a:cxnSpLocks/>
            <a:stCxn id="2" idx="3"/>
            <a:endCxn id="2" idx="0"/>
          </p:cNvCxnSpPr>
          <p:nvPr/>
        </p:nvCxnSpPr>
        <p:spPr>
          <a:xfrm flipH="1" flipV="1">
            <a:off x="4316198" y="2530098"/>
            <a:ext cx="2175402" cy="1419874"/>
          </a:xfrm>
          <a:prstGeom prst="bentConnector4">
            <a:avLst>
              <a:gd name="adj1" fmla="val -51829"/>
              <a:gd name="adj2" fmla="val 13738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Rounded Corners 1">
                <a:extLst>
                  <a:ext uri="{FF2B5EF4-FFF2-40B4-BE49-F238E27FC236}">
                    <a16:creationId xmlns:a16="http://schemas.microsoft.com/office/drawing/2014/main" id="{446125B5-E859-3368-50A3-DF0069EACF31}"/>
                  </a:ext>
                </a:extLst>
              </p:cNvPr>
              <p:cNvSpPr/>
              <p:nvPr/>
            </p:nvSpPr>
            <p:spPr>
              <a:xfrm>
                <a:off x="2140796" y="2530098"/>
                <a:ext cx="4350804" cy="283974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𝐵</m:t>
                      </m:r>
                    </m:oMath>
                  </m:oMathPara>
                </a14:m>
                <a:endParaRPr lang="en-US" sz="3200" dirty="0">
                  <a:solidFill>
                    <a:schemeClr val="tx1"/>
                  </a:solidFill>
                </a:endParaRPr>
              </a:p>
              <a:p>
                <a:pPr algn="ctr"/>
                <a:r>
                  <a:rPr lang="en-US" dirty="0">
                    <a:solidFill>
                      <a:schemeClr val="tx1"/>
                    </a:solidFill>
                  </a:rPr>
                  <a:t>Blood-feeding</a:t>
                </a:r>
              </a:p>
            </p:txBody>
          </p:sp>
        </mc:Choice>
        <mc:Fallback xmlns="">
          <p:sp>
            <p:nvSpPr>
              <p:cNvPr id="2" name="Rectangle: Rounded Corners 1">
                <a:extLst>
                  <a:ext uri="{FF2B5EF4-FFF2-40B4-BE49-F238E27FC236}">
                    <a16:creationId xmlns:a16="http://schemas.microsoft.com/office/drawing/2014/main" id="{446125B5-E859-3368-50A3-DF0069EACF31}"/>
                  </a:ext>
                </a:extLst>
              </p:cNvPr>
              <p:cNvSpPr>
                <a:spLocks noRot="1" noChangeAspect="1" noMove="1" noResize="1" noEditPoints="1" noAdjustHandles="1" noChangeArrowheads="1" noChangeShapeType="1" noTextEdit="1"/>
              </p:cNvSpPr>
              <p:nvPr/>
            </p:nvSpPr>
            <p:spPr>
              <a:xfrm>
                <a:off x="2140796" y="2530098"/>
                <a:ext cx="4350804" cy="2839747"/>
              </a:xfrm>
              <a:prstGeom prst="round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AF4FFA-5C7B-B058-1A55-C4599B925AD2}"/>
                  </a:ext>
                </a:extLst>
              </p:cNvPr>
              <p:cNvSpPr txBox="1"/>
              <p:nvPr/>
            </p:nvSpPr>
            <p:spPr>
              <a:xfrm>
                <a:off x="5335949" y="1616517"/>
                <a:ext cx="12896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𝑏𝐵</m:t>
                      </m:r>
                    </m:oMath>
                  </m:oMathPara>
                </a14:m>
                <a:endParaRPr lang="en-US" dirty="0"/>
              </a:p>
            </p:txBody>
          </p:sp>
        </mc:Choice>
        <mc:Fallback xmlns="">
          <p:sp>
            <p:nvSpPr>
              <p:cNvPr id="10" name="TextBox 9">
                <a:extLst>
                  <a:ext uri="{FF2B5EF4-FFF2-40B4-BE49-F238E27FC236}">
                    <a16:creationId xmlns:a16="http://schemas.microsoft.com/office/drawing/2014/main" id="{0BAF4FFA-5C7B-B058-1A55-C4599B925AD2}"/>
                  </a:ext>
                </a:extLst>
              </p:cNvPr>
              <p:cNvSpPr txBox="1">
                <a:spLocks noRot="1" noChangeAspect="1" noMove="1" noResize="1" noEditPoints="1" noAdjustHandles="1" noChangeArrowheads="1" noChangeShapeType="1" noTextEdit="1"/>
              </p:cNvSpPr>
              <p:nvPr/>
            </p:nvSpPr>
            <p:spPr>
              <a:xfrm>
                <a:off x="5335949" y="1616517"/>
                <a:ext cx="1289656" cy="369332"/>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5268925-0AE0-1CDB-C71C-6F2D0D369963}"/>
              </a:ext>
            </a:extLst>
          </p:cNvPr>
          <p:cNvSpPr txBox="1"/>
          <p:nvPr/>
        </p:nvSpPr>
        <p:spPr>
          <a:xfrm>
            <a:off x="557305" y="767166"/>
            <a:ext cx="4804136" cy="523220"/>
          </a:xfrm>
          <a:prstGeom prst="rect">
            <a:avLst/>
          </a:prstGeom>
          <a:noFill/>
        </p:spPr>
        <p:txBody>
          <a:bodyPr wrap="none" rtlCol="0">
            <a:spAutoFit/>
          </a:bodyPr>
          <a:lstStyle/>
          <a:p>
            <a:r>
              <a:rPr lang="en-US" sz="2800" b="1" dirty="0"/>
              <a:t>Standard exponential model</a:t>
            </a:r>
          </a:p>
        </p:txBody>
      </p:sp>
    </p:spTree>
    <p:extLst>
      <p:ext uri="{BB962C8B-B14F-4D97-AF65-F5344CB8AC3E}">
        <p14:creationId xmlns:p14="http://schemas.microsoft.com/office/powerpoint/2010/main" val="135025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30288-D34A-260A-A383-A04BF8C630C2}"/>
              </a:ext>
            </a:extLst>
          </p:cNvPr>
          <p:cNvPicPr>
            <a:picLocks noChangeAspect="1"/>
          </p:cNvPicPr>
          <p:nvPr/>
        </p:nvPicPr>
        <p:blipFill>
          <a:blip r:embed="rId2"/>
          <a:stretch>
            <a:fillRect/>
          </a:stretch>
        </p:blipFill>
        <p:spPr>
          <a:xfrm>
            <a:off x="6128051" y="743308"/>
            <a:ext cx="4150783" cy="1686396"/>
          </a:xfrm>
          <a:prstGeom prst="rect">
            <a:avLst/>
          </a:prstGeom>
        </p:spPr>
      </p:pic>
      <p:sp>
        <p:nvSpPr>
          <p:cNvPr id="19" name="Rectangle: Rounded Corners 18">
            <a:extLst>
              <a:ext uri="{FF2B5EF4-FFF2-40B4-BE49-F238E27FC236}">
                <a16:creationId xmlns:a16="http://schemas.microsoft.com/office/drawing/2014/main" id="{3A38120A-E4C7-D511-79FC-F3C68E4DB59D}"/>
              </a:ext>
            </a:extLst>
          </p:cNvPr>
          <p:cNvSpPr/>
          <p:nvPr/>
        </p:nvSpPr>
        <p:spPr>
          <a:xfrm>
            <a:off x="6378813" y="425441"/>
            <a:ext cx="3695023" cy="1975104"/>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pic>
        <p:nvPicPr>
          <p:cNvPr id="48" name="Picture 47">
            <a:extLst>
              <a:ext uri="{FF2B5EF4-FFF2-40B4-BE49-F238E27FC236}">
                <a16:creationId xmlns:a16="http://schemas.microsoft.com/office/drawing/2014/main" id="{D91B6586-7B39-C6E1-B7ED-743CD1A5000E}"/>
              </a:ext>
            </a:extLst>
          </p:cNvPr>
          <p:cNvPicPr>
            <a:picLocks noChangeAspect="1"/>
          </p:cNvPicPr>
          <p:nvPr/>
        </p:nvPicPr>
        <p:blipFill>
          <a:blip r:embed="rId2"/>
          <a:stretch>
            <a:fillRect/>
          </a:stretch>
        </p:blipFill>
        <p:spPr>
          <a:xfrm>
            <a:off x="6128051" y="2925166"/>
            <a:ext cx="4150783" cy="1686396"/>
          </a:xfrm>
          <a:prstGeom prst="rect">
            <a:avLst/>
          </a:prstGeom>
        </p:spPr>
      </p:pic>
      <p:cxnSp>
        <p:nvCxnSpPr>
          <p:cNvPr id="67" name="Straight Arrow Connector 66">
            <a:extLst>
              <a:ext uri="{FF2B5EF4-FFF2-40B4-BE49-F238E27FC236}">
                <a16:creationId xmlns:a16="http://schemas.microsoft.com/office/drawing/2014/main" id="{8A7C4520-2F77-9AC7-4F9B-A1AAA685B948}"/>
              </a:ext>
            </a:extLst>
          </p:cNvPr>
          <p:cNvCxnSpPr>
            <a:cxnSpLocks/>
          </p:cNvCxnSpPr>
          <p:nvPr/>
        </p:nvCxnSpPr>
        <p:spPr>
          <a:xfrm>
            <a:off x="8809273" y="4123956"/>
            <a:ext cx="0" cy="1933944"/>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C6BFDC84-AF1E-55A1-753A-89E46EAD8745}"/>
              </a:ext>
            </a:extLst>
          </p:cNvPr>
          <p:cNvCxnSpPr>
            <a:cxnSpLocks/>
          </p:cNvCxnSpPr>
          <p:nvPr/>
        </p:nvCxnSpPr>
        <p:spPr>
          <a:xfrm>
            <a:off x="7686110" y="3767127"/>
            <a:ext cx="0" cy="182540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0985348A-3EE3-A58A-42CD-8D47F57D2DCB}"/>
              </a:ext>
            </a:extLst>
          </p:cNvPr>
          <p:cNvSpPr/>
          <p:nvPr/>
        </p:nvSpPr>
        <p:spPr>
          <a:xfrm>
            <a:off x="6378813" y="2633097"/>
            <a:ext cx="3695023" cy="1975104"/>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cxnSp>
        <p:nvCxnSpPr>
          <p:cNvPr id="57" name="Straight Arrow Connector 56">
            <a:extLst>
              <a:ext uri="{FF2B5EF4-FFF2-40B4-BE49-F238E27FC236}">
                <a16:creationId xmlns:a16="http://schemas.microsoft.com/office/drawing/2014/main" id="{B68CF48A-A595-7899-8C7F-F9D7DFC61BE4}"/>
              </a:ext>
            </a:extLst>
          </p:cNvPr>
          <p:cNvCxnSpPr>
            <a:cxnSpLocks/>
          </p:cNvCxnSpPr>
          <p:nvPr/>
        </p:nvCxnSpPr>
        <p:spPr>
          <a:xfrm>
            <a:off x="9716009" y="2345478"/>
            <a:ext cx="0" cy="194992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C4C234A3-C16B-D025-CDA5-4A14E182300C}"/>
              </a:ext>
            </a:extLst>
          </p:cNvPr>
          <p:cNvPicPr>
            <a:picLocks noChangeAspect="1"/>
          </p:cNvPicPr>
          <p:nvPr/>
        </p:nvPicPr>
        <p:blipFill>
          <a:blip r:embed="rId2"/>
          <a:stretch>
            <a:fillRect/>
          </a:stretch>
        </p:blipFill>
        <p:spPr>
          <a:xfrm>
            <a:off x="6128051" y="5165677"/>
            <a:ext cx="4150783" cy="1686396"/>
          </a:xfrm>
          <a:prstGeom prst="rect">
            <a:avLst/>
          </a:prstGeom>
        </p:spPr>
      </p:pic>
      <p:sp>
        <p:nvSpPr>
          <p:cNvPr id="70" name="Rectangle 69">
            <a:extLst>
              <a:ext uri="{FF2B5EF4-FFF2-40B4-BE49-F238E27FC236}">
                <a16:creationId xmlns:a16="http://schemas.microsoft.com/office/drawing/2014/main" id="{23C670AB-0DA3-B921-19FB-1D781B9714FF}"/>
              </a:ext>
            </a:extLst>
          </p:cNvPr>
          <p:cNvSpPr/>
          <p:nvPr/>
        </p:nvSpPr>
        <p:spPr>
          <a:xfrm>
            <a:off x="7502988" y="5043831"/>
            <a:ext cx="1478244" cy="284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2E23E32F-1527-E6F1-219F-C5C678BA533A}"/>
              </a:ext>
            </a:extLst>
          </p:cNvPr>
          <p:cNvSpPr/>
          <p:nvPr/>
        </p:nvSpPr>
        <p:spPr>
          <a:xfrm>
            <a:off x="6378813" y="4873608"/>
            <a:ext cx="3695023" cy="197510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cxnSp>
        <p:nvCxnSpPr>
          <p:cNvPr id="62" name="Straight Arrow Connector 61">
            <a:extLst>
              <a:ext uri="{FF2B5EF4-FFF2-40B4-BE49-F238E27FC236}">
                <a16:creationId xmlns:a16="http://schemas.microsoft.com/office/drawing/2014/main" id="{7F2E8F02-174E-D70D-7043-F153B381A414}"/>
              </a:ext>
            </a:extLst>
          </p:cNvPr>
          <p:cNvCxnSpPr>
            <a:cxnSpLocks/>
          </p:cNvCxnSpPr>
          <p:nvPr/>
        </p:nvCxnSpPr>
        <p:spPr>
          <a:xfrm>
            <a:off x="9716010" y="4532410"/>
            <a:ext cx="0" cy="1901047"/>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76E3FAD-4F94-400E-F286-E5A63403488C}"/>
              </a:ext>
            </a:extLst>
          </p:cNvPr>
          <p:cNvCxnSpPr>
            <a:cxnSpLocks/>
          </p:cNvCxnSpPr>
          <p:nvPr/>
        </p:nvCxnSpPr>
        <p:spPr>
          <a:xfrm>
            <a:off x="6975225" y="3349754"/>
            <a:ext cx="0" cy="197871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C29792C-759E-8C1C-234E-CF7CE3DFB126}"/>
              </a:ext>
            </a:extLst>
          </p:cNvPr>
          <p:cNvSpPr txBox="1"/>
          <p:nvPr/>
        </p:nvSpPr>
        <p:spPr>
          <a:xfrm>
            <a:off x="10429808" y="3005356"/>
            <a:ext cx="1392399" cy="1200329"/>
          </a:xfrm>
          <a:prstGeom prst="rect">
            <a:avLst/>
          </a:prstGeom>
          <a:noFill/>
          <a:ln w="38100">
            <a:solidFill>
              <a:schemeClr val="accent3"/>
            </a:solidFill>
          </a:ln>
        </p:spPr>
        <p:txBody>
          <a:bodyPr wrap="square" rtlCol="0">
            <a:spAutoFit/>
          </a:bodyPr>
          <a:lstStyle/>
          <a:p>
            <a:r>
              <a:rPr lang="en-US" dirty="0"/>
              <a:t>Contact with infectious host</a:t>
            </a:r>
          </a:p>
        </p:txBody>
      </p:sp>
      <p:sp>
        <p:nvSpPr>
          <p:cNvPr id="74" name="TextBox 73">
            <a:extLst>
              <a:ext uri="{FF2B5EF4-FFF2-40B4-BE49-F238E27FC236}">
                <a16:creationId xmlns:a16="http://schemas.microsoft.com/office/drawing/2014/main" id="{38580E5F-57E4-9C6A-90A8-1D6ABFD4897E}"/>
              </a:ext>
            </a:extLst>
          </p:cNvPr>
          <p:cNvSpPr txBox="1"/>
          <p:nvPr/>
        </p:nvSpPr>
        <p:spPr>
          <a:xfrm>
            <a:off x="10427307" y="5245867"/>
            <a:ext cx="1498641" cy="1200329"/>
          </a:xfrm>
          <a:prstGeom prst="rect">
            <a:avLst/>
          </a:prstGeom>
          <a:noFill/>
          <a:ln w="38100">
            <a:solidFill>
              <a:srgbClr val="C00000"/>
            </a:solidFill>
          </a:ln>
        </p:spPr>
        <p:txBody>
          <a:bodyPr wrap="square" rtlCol="0">
            <a:spAutoFit/>
          </a:bodyPr>
          <a:lstStyle/>
          <a:p>
            <a:r>
              <a:rPr lang="en-US" dirty="0"/>
              <a:t>Parasite development (Extrinsic incubation)</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423441" y="1087647"/>
            <a:ext cx="3694176" cy="1965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sp>
        <p:nvSpPr>
          <p:cNvPr id="88" name="TextBox 87">
            <a:extLst>
              <a:ext uri="{FF2B5EF4-FFF2-40B4-BE49-F238E27FC236}">
                <a16:creationId xmlns:a16="http://schemas.microsoft.com/office/drawing/2014/main" id="{799969C9-9828-26CF-413D-73AA58A21A18}"/>
              </a:ext>
            </a:extLst>
          </p:cNvPr>
          <p:cNvSpPr txBox="1"/>
          <p:nvPr/>
        </p:nvSpPr>
        <p:spPr>
          <a:xfrm>
            <a:off x="6378813" y="-27643"/>
            <a:ext cx="3564566" cy="523220"/>
          </a:xfrm>
          <a:prstGeom prst="rect">
            <a:avLst/>
          </a:prstGeom>
          <a:noFill/>
        </p:spPr>
        <p:txBody>
          <a:bodyPr wrap="none" rtlCol="0">
            <a:spAutoFit/>
          </a:bodyPr>
          <a:lstStyle/>
          <a:p>
            <a:r>
              <a:rPr lang="en-US" sz="2800" b="1" dirty="0"/>
              <a:t>Mosquito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759279" y="-1223"/>
            <a:ext cx="2809936" cy="523220"/>
          </a:xfrm>
          <a:prstGeom prst="rect">
            <a:avLst/>
          </a:prstGeom>
          <a:noFill/>
        </p:spPr>
        <p:txBody>
          <a:bodyPr wrap="none" rtlCol="0">
            <a:spAutoFit/>
          </a:bodyPr>
          <a:lstStyle/>
          <a:p>
            <a:r>
              <a:rPr lang="en-US" sz="2800" b="1" dirty="0"/>
              <a:t>Host population</a:t>
            </a:r>
          </a:p>
        </p:txBody>
      </p:sp>
      <p:sp>
        <p:nvSpPr>
          <p:cNvPr id="90" name="Rectangle: Rounded Corners 89">
            <a:extLst>
              <a:ext uri="{FF2B5EF4-FFF2-40B4-BE49-F238E27FC236}">
                <a16:creationId xmlns:a16="http://schemas.microsoft.com/office/drawing/2014/main" id="{5A82C4E9-2F2B-3989-631F-23FFCE86A454}"/>
              </a:ext>
            </a:extLst>
          </p:cNvPr>
          <p:cNvSpPr/>
          <p:nvPr/>
        </p:nvSpPr>
        <p:spPr>
          <a:xfrm>
            <a:off x="423441" y="4295400"/>
            <a:ext cx="3694176" cy="1965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cxnSp>
        <p:nvCxnSpPr>
          <p:cNvPr id="91" name="Straight Arrow Connector 90">
            <a:extLst>
              <a:ext uri="{FF2B5EF4-FFF2-40B4-BE49-F238E27FC236}">
                <a16:creationId xmlns:a16="http://schemas.microsoft.com/office/drawing/2014/main" id="{F9BD8A71-7BE5-A5BC-C36E-3FBDB6BF81CF}"/>
              </a:ext>
            </a:extLst>
          </p:cNvPr>
          <p:cNvCxnSpPr>
            <a:cxnSpLocks/>
            <a:stCxn id="75" idx="2"/>
            <a:endCxn id="90" idx="0"/>
          </p:cNvCxnSpPr>
          <p:nvPr/>
        </p:nvCxnSpPr>
        <p:spPr>
          <a:xfrm>
            <a:off x="2270529" y="3053607"/>
            <a:ext cx="0" cy="1241793"/>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Connector: Curved 94">
            <a:extLst>
              <a:ext uri="{FF2B5EF4-FFF2-40B4-BE49-F238E27FC236}">
                <a16:creationId xmlns:a16="http://schemas.microsoft.com/office/drawing/2014/main" id="{7627ADCD-18E7-7642-A3A0-AD90715EDDF4}"/>
              </a:ext>
            </a:extLst>
          </p:cNvPr>
          <p:cNvCxnSpPr>
            <a:cxnSpLocks/>
            <a:stCxn id="124" idx="6"/>
            <a:endCxn id="122" idx="2"/>
          </p:cNvCxnSpPr>
          <p:nvPr/>
        </p:nvCxnSpPr>
        <p:spPr>
          <a:xfrm rot="10800000">
            <a:off x="2323638" y="3614314"/>
            <a:ext cx="5981086" cy="2500379"/>
          </a:xfrm>
          <a:prstGeom prst="curvedConnector3">
            <a:avLst>
              <a:gd name="adj1" fmla="val 50000"/>
            </a:avLst>
          </a:prstGeom>
          <a:ln w="25400">
            <a:solidFill>
              <a:srgbClr val="C00000"/>
            </a:solidFill>
            <a:prstDash val="sysDot"/>
            <a:tailEnd type="diamond"/>
          </a:ln>
        </p:spPr>
        <p:style>
          <a:lnRef idx="2">
            <a:schemeClr val="accent1"/>
          </a:lnRef>
          <a:fillRef idx="0">
            <a:schemeClr val="accent1"/>
          </a:fillRef>
          <a:effectRef idx="1">
            <a:schemeClr val="accent1"/>
          </a:effectRef>
          <a:fontRef idx="minor">
            <a:schemeClr val="tx1"/>
          </a:fontRef>
        </p:style>
      </p:cxnSp>
      <p:cxnSp>
        <p:nvCxnSpPr>
          <p:cNvPr id="104" name="Connector: Curved 103">
            <a:extLst>
              <a:ext uri="{FF2B5EF4-FFF2-40B4-BE49-F238E27FC236}">
                <a16:creationId xmlns:a16="http://schemas.microsoft.com/office/drawing/2014/main" id="{9E488383-8266-FA75-7C11-BDBC5433EA24}"/>
              </a:ext>
            </a:extLst>
          </p:cNvPr>
          <p:cNvCxnSpPr>
            <a:cxnSpLocks/>
            <a:stCxn id="90" idx="3"/>
            <a:endCxn id="105" idx="6"/>
          </p:cNvCxnSpPr>
          <p:nvPr/>
        </p:nvCxnSpPr>
        <p:spPr>
          <a:xfrm flipV="1">
            <a:off x="4117617" y="2520355"/>
            <a:ext cx="2857607" cy="2758025"/>
          </a:xfrm>
          <a:prstGeom prst="curvedConnector3">
            <a:avLst>
              <a:gd name="adj1" fmla="val 50000"/>
            </a:avLst>
          </a:prstGeom>
          <a:ln w="25400">
            <a:solidFill>
              <a:srgbClr val="C00000"/>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3605AD20-3C42-B9C5-53A9-A8DF782EAF89}"/>
              </a:ext>
            </a:extLst>
          </p:cNvPr>
          <p:cNvSpPr/>
          <p:nvPr/>
        </p:nvSpPr>
        <p:spPr>
          <a:xfrm flipH="1">
            <a:off x="6975225" y="2520354"/>
            <a:ext cx="0" cy="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Connector: Curved 106">
            <a:extLst>
              <a:ext uri="{FF2B5EF4-FFF2-40B4-BE49-F238E27FC236}">
                <a16:creationId xmlns:a16="http://schemas.microsoft.com/office/drawing/2014/main" id="{DEA39140-B91B-0C3C-2D8A-627A72684578}"/>
              </a:ext>
            </a:extLst>
          </p:cNvPr>
          <p:cNvCxnSpPr>
            <a:cxnSpLocks/>
            <a:stCxn id="105" idx="2"/>
            <a:endCxn id="111" idx="0"/>
          </p:cNvCxnSpPr>
          <p:nvPr/>
        </p:nvCxnSpPr>
        <p:spPr>
          <a:xfrm>
            <a:off x="6975225" y="2520355"/>
            <a:ext cx="2685742" cy="664577"/>
          </a:xfrm>
          <a:prstGeom prst="curvedConnector2">
            <a:avLst/>
          </a:prstGeom>
          <a:ln w="25400">
            <a:solidFill>
              <a:srgbClr val="C00000"/>
            </a:solidFill>
            <a:prstDash val="sysDot"/>
            <a:tailEnd type="diamond"/>
          </a:ln>
        </p:spPr>
        <p:style>
          <a:lnRef idx="2">
            <a:schemeClr val="accent1"/>
          </a:lnRef>
          <a:fillRef idx="0">
            <a:schemeClr val="accent1"/>
          </a:fillRef>
          <a:effectRef idx="1">
            <a:schemeClr val="accent1"/>
          </a:effectRef>
          <a:fontRef idx="minor">
            <a:schemeClr val="tx1"/>
          </a:fontRef>
        </p:style>
      </p:cxnSp>
      <p:sp>
        <p:nvSpPr>
          <p:cNvPr id="111" name="Oval 110">
            <a:extLst>
              <a:ext uri="{FF2B5EF4-FFF2-40B4-BE49-F238E27FC236}">
                <a16:creationId xmlns:a16="http://schemas.microsoft.com/office/drawing/2014/main" id="{F0C61B5C-3A45-25C4-30F0-042D32EA6314}"/>
              </a:ext>
            </a:extLst>
          </p:cNvPr>
          <p:cNvSpPr/>
          <p:nvPr/>
        </p:nvSpPr>
        <p:spPr>
          <a:xfrm flipH="1">
            <a:off x="9573948" y="3184932"/>
            <a:ext cx="174038" cy="38545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E645ADB-A6F8-0643-89AD-15E33A2BDC39}"/>
              </a:ext>
            </a:extLst>
          </p:cNvPr>
          <p:cNvSpPr/>
          <p:nvPr/>
        </p:nvSpPr>
        <p:spPr>
          <a:xfrm flipH="1">
            <a:off x="2049318" y="3431433"/>
            <a:ext cx="274320" cy="36576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B8AD8D6-6308-C414-6B58-95F79E546B82}"/>
              </a:ext>
            </a:extLst>
          </p:cNvPr>
          <p:cNvSpPr/>
          <p:nvPr/>
        </p:nvSpPr>
        <p:spPr>
          <a:xfrm flipH="1">
            <a:off x="8304724" y="5931812"/>
            <a:ext cx="274320" cy="36576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0" grpId="0" animBg="1"/>
      <p:bldP spid="61" grpId="0" animBg="1"/>
      <p:bldP spid="73" grpId="0" animBg="1"/>
      <p:bldP spid="74" grpId="0" animBg="1"/>
      <p:bldP spid="9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30288-D34A-260A-A383-A04BF8C630C2}"/>
              </a:ext>
            </a:extLst>
          </p:cNvPr>
          <p:cNvPicPr>
            <a:picLocks noChangeAspect="1"/>
          </p:cNvPicPr>
          <p:nvPr/>
        </p:nvPicPr>
        <p:blipFill>
          <a:blip r:embed="rId2"/>
          <a:stretch>
            <a:fillRect/>
          </a:stretch>
        </p:blipFill>
        <p:spPr>
          <a:xfrm>
            <a:off x="6128051" y="743308"/>
            <a:ext cx="4150783" cy="1686396"/>
          </a:xfrm>
          <a:prstGeom prst="rect">
            <a:avLst/>
          </a:prstGeom>
        </p:spPr>
      </p:pic>
      <p:sp>
        <p:nvSpPr>
          <p:cNvPr id="19" name="Rectangle: Rounded Corners 18">
            <a:extLst>
              <a:ext uri="{FF2B5EF4-FFF2-40B4-BE49-F238E27FC236}">
                <a16:creationId xmlns:a16="http://schemas.microsoft.com/office/drawing/2014/main" id="{3A38120A-E4C7-D511-79FC-F3C68E4DB59D}"/>
              </a:ext>
            </a:extLst>
          </p:cNvPr>
          <p:cNvSpPr/>
          <p:nvPr/>
        </p:nvSpPr>
        <p:spPr>
          <a:xfrm>
            <a:off x="6378813" y="425441"/>
            <a:ext cx="3695023" cy="1975104"/>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pic>
        <p:nvPicPr>
          <p:cNvPr id="48" name="Picture 47">
            <a:extLst>
              <a:ext uri="{FF2B5EF4-FFF2-40B4-BE49-F238E27FC236}">
                <a16:creationId xmlns:a16="http://schemas.microsoft.com/office/drawing/2014/main" id="{D91B6586-7B39-C6E1-B7ED-743CD1A5000E}"/>
              </a:ext>
            </a:extLst>
          </p:cNvPr>
          <p:cNvPicPr>
            <a:picLocks noChangeAspect="1"/>
          </p:cNvPicPr>
          <p:nvPr/>
        </p:nvPicPr>
        <p:blipFill>
          <a:blip r:embed="rId2"/>
          <a:stretch>
            <a:fillRect/>
          </a:stretch>
        </p:blipFill>
        <p:spPr>
          <a:xfrm>
            <a:off x="6128051" y="2925166"/>
            <a:ext cx="4150783" cy="1686396"/>
          </a:xfrm>
          <a:prstGeom prst="rect">
            <a:avLst/>
          </a:prstGeom>
        </p:spPr>
      </p:pic>
      <p:cxnSp>
        <p:nvCxnSpPr>
          <p:cNvPr id="67" name="Straight Arrow Connector 66">
            <a:extLst>
              <a:ext uri="{FF2B5EF4-FFF2-40B4-BE49-F238E27FC236}">
                <a16:creationId xmlns:a16="http://schemas.microsoft.com/office/drawing/2014/main" id="{8A7C4520-2F77-9AC7-4F9B-A1AAA685B948}"/>
              </a:ext>
            </a:extLst>
          </p:cNvPr>
          <p:cNvCxnSpPr>
            <a:cxnSpLocks/>
          </p:cNvCxnSpPr>
          <p:nvPr/>
        </p:nvCxnSpPr>
        <p:spPr>
          <a:xfrm>
            <a:off x="8809273" y="4123956"/>
            <a:ext cx="0" cy="1933944"/>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C6BFDC84-AF1E-55A1-753A-89E46EAD8745}"/>
              </a:ext>
            </a:extLst>
          </p:cNvPr>
          <p:cNvCxnSpPr>
            <a:cxnSpLocks/>
          </p:cNvCxnSpPr>
          <p:nvPr/>
        </p:nvCxnSpPr>
        <p:spPr>
          <a:xfrm>
            <a:off x="7686110" y="3767127"/>
            <a:ext cx="0" cy="182540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0985348A-3EE3-A58A-42CD-8D47F57D2DCB}"/>
              </a:ext>
            </a:extLst>
          </p:cNvPr>
          <p:cNvSpPr/>
          <p:nvPr/>
        </p:nvSpPr>
        <p:spPr>
          <a:xfrm>
            <a:off x="6378813" y="2633097"/>
            <a:ext cx="3695023" cy="1975104"/>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cxnSp>
        <p:nvCxnSpPr>
          <p:cNvPr id="57" name="Straight Arrow Connector 56">
            <a:extLst>
              <a:ext uri="{FF2B5EF4-FFF2-40B4-BE49-F238E27FC236}">
                <a16:creationId xmlns:a16="http://schemas.microsoft.com/office/drawing/2014/main" id="{B68CF48A-A595-7899-8C7F-F9D7DFC61BE4}"/>
              </a:ext>
            </a:extLst>
          </p:cNvPr>
          <p:cNvCxnSpPr>
            <a:cxnSpLocks/>
          </p:cNvCxnSpPr>
          <p:nvPr/>
        </p:nvCxnSpPr>
        <p:spPr>
          <a:xfrm>
            <a:off x="9716009" y="2345478"/>
            <a:ext cx="0" cy="194992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C4C234A3-C16B-D025-CDA5-4A14E182300C}"/>
              </a:ext>
            </a:extLst>
          </p:cNvPr>
          <p:cNvPicPr>
            <a:picLocks noChangeAspect="1"/>
          </p:cNvPicPr>
          <p:nvPr/>
        </p:nvPicPr>
        <p:blipFill>
          <a:blip r:embed="rId2"/>
          <a:stretch>
            <a:fillRect/>
          </a:stretch>
        </p:blipFill>
        <p:spPr>
          <a:xfrm>
            <a:off x="6128051" y="5165677"/>
            <a:ext cx="4150783" cy="1686396"/>
          </a:xfrm>
          <a:prstGeom prst="rect">
            <a:avLst/>
          </a:prstGeom>
        </p:spPr>
      </p:pic>
      <p:sp>
        <p:nvSpPr>
          <p:cNvPr id="70" name="Rectangle 69">
            <a:extLst>
              <a:ext uri="{FF2B5EF4-FFF2-40B4-BE49-F238E27FC236}">
                <a16:creationId xmlns:a16="http://schemas.microsoft.com/office/drawing/2014/main" id="{23C670AB-0DA3-B921-19FB-1D781B9714FF}"/>
              </a:ext>
            </a:extLst>
          </p:cNvPr>
          <p:cNvSpPr/>
          <p:nvPr/>
        </p:nvSpPr>
        <p:spPr>
          <a:xfrm>
            <a:off x="7502988" y="5043831"/>
            <a:ext cx="1478244" cy="284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2E23E32F-1527-E6F1-219F-C5C678BA533A}"/>
              </a:ext>
            </a:extLst>
          </p:cNvPr>
          <p:cNvSpPr/>
          <p:nvPr/>
        </p:nvSpPr>
        <p:spPr>
          <a:xfrm>
            <a:off x="6378813" y="4873608"/>
            <a:ext cx="3695023" cy="197510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cxnSp>
        <p:nvCxnSpPr>
          <p:cNvPr id="62" name="Straight Arrow Connector 61">
            <a:extLst>
              <a:ext uri="{FF2B5EF4-FFF2-40B4-BE49-F238E27FC236}">
                <a16:creationId xmlns:a16="http://schemas.microsoft.com/office/drawing/2014/main" id="{7F2E8F02-174E-D70D-7043-F153B381A414}"/>
              </a:ext>
            </a:extLst>
          </p:cNvPr>
          <p:cNvCxnSpPr>
            <a:cxnSpLocks/>
          </p:cNvCxnSpPr>
          <p:nvPr/>
        </p:nvCxnSpPr>
        <p:spPr>
          <a:xfrm>
            <a:off x="9716010" y="4532410"/>
            <a:ext cx="0" cy="1901047"/>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176E3FAD-4F94-400E-F286-E5A63403488C}"/>
              </a:ext>
            </a:extLst>
          </p:cNvPr>
          <p:cNvCxnSpPr>
            <a:cxnSpLocks/>
          </p:cNvCxnSpPr>
          <p:nvPr/>
        </p:nvCxnSpPr>
        <p:spPr>
          <a:xfrm>
            <a:off x="6975225" y="3349754"/>
            <a:ext cx="0" cy="197871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C29792C-759E-8C1C-234E-CF7CE3DFB126}"/>
              </a:ext>
            </a:extLst>
          </p:cNvPr>
          <p:cNvSpPr txBox="1"/>
          <p:nvPr/>
        </p:nvSpPr>
        <p:spPr>
          <a:xfrm>
            <a:off x="10429808" y="3005356"/>
            <a:ext cx="1392399" cy="1200329"/>
          </a:xfrm>
          <a:prstGeom prst="rect">
            <a:avLst/>
          </a:prstGeom>
          <a:noFill/>
          <a:ln w="38100">
            <a:solidFill>
              <a:schemeClr val="accent3"/>
            </a:solidFill>
          </a:ln>
        </p:spPr>
        <p:txBody>
          <a:bodyPr wrap="square" rtlCol="0">
            <a:spAutoFit/>
          </a:bodyPr>
          <a:lstStyle/>
          <a:p>
            <a:r>
              <a:rPr lang="en-US" dirty="0"/>
              <a:t>Contact with infectious host</a:t>
            </a:r>
          </a:p>
        </p:txBody>
      </p:sp>
      <p:sp>
        <p:nvSpPr>
          <p:cNvPr id="74" name="TextBox 73">
            <a:extLst>
              <a:ext uri="{FF2B5EF4-FFF2-40B4-BE49-F238E27FC236}">
                <a16:creationId xmlns:a16="http://schemas.microsoft.com/office/drawing/2014/main" id="{38580E5F-57E4-9C6A-90A8-1D6ABFD4897E}"/>
              </a:ext>
            </a:extLst>
          </p:cNvPr>
          <p:cNvSpPr txBox="1"/>
          <p:nvPr/>
        </p:nvSpPr>
        <p:spPr>
          <a:xfrm>
            <a:off x="10427307" y="5245867"/>
            <a:ext cx="1498641" cy="1200329"/>
          </a:xfrm>
          <a:prstGeom prst="rect">
            <a:avLst/>
          </a:prstGeom>
          <a:noFill/>
          <a:ln w="38100">
            <a:solidFill>
              <a:srgbClr val="C00000"/>
            </a:solidFill>
          </a:ln>
        </p:spPr>
        <p:txBody>
          <a:bodyPr wrap="square" rtlCol="0">
            <a:spAutoFit/>
          </a:bodyPr>
          <a:lstStyle/>
          <a:p>
            <a:r>
              <a:rPr lang="en-US" dirty="0"/>
              <a:t>Parasite development (Extrinsic incubation)</a:t>
            </a:r>
          </a:p>
        </p:txBody>
      </p:sp>
      <p:sp>
        <p:nvSpPr>
          <p:cNvPr id="90" name="Rectangle: Rounded Corners 89">
            <a:extLst>
              <a:ext uri="{FF2B5EF4-FFF2-40B4-BE49-F238E27FC236}">
                <a16:creationId xmlns:a16="http://schemas.microsoft.com/office/drawing/2014/main" id="{5A82C4E9-2F2B-3989-631F-23FFCE86A454}"/>
              </a:ext>
            </a:extLst>
          </p:cNvPr>
          <p:cNvSpPr/>
          <p:nvPr/>
        </p:nvSpPr>
        <p:spPr>
          <a:xfrm>
            <a:off x="423441" y="1087647"/>
            <a:ext cx="3694176" cy="196596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6378813" y="-27643"/>
            <a:ext cx="3564566" cy="523220"/>
          </a:xfrm>
          <a:prstGeom prst="rect">
            <a:avLst/>
          </a:prstGeom>
          <a:noFill/>
        </p:spPr>
        <p:txBody>
          <a:bodyPr wrap="none" rtlCol="0">
            <a:spAutoFit/>
          </a:bodyPr>
          <a:lstStyle/>
          <a:p>
            <a:r>
              <a:rPr lang="en-US" sz="2800" b="1" dirty="0"/>
              <a:t>Mosquito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759279" y="-1223"/>
            <a:ext cx="2809936" cy="523220"/>
          </a:xfrm>
          <a:prstGeom prst="rect">
            <a:avLst/>
          </a:prstGeom>
          <a:noFill/>
        </p:spPr>
        <p:txBody>
          <a:bodyPr wrap="none" rtlCol="0">
            <a:spAutoFit/>
          </a:bodyPr>
          <a:lstStyle/>
          <a:p>
            <a:r>
              <a:rPr lang="en-US" sz="2800" b="1" dirty="0"/>
              <a:t>Host population</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423441" y="4295400"/>
            <a:ext cx="3694176" cy="196596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a:stCxn id="75" idx="0"/>
            <a:endCxn id="90" idx="2"/>
          </p:cNvCxnSpPr>
          <p:nvPr/>
        </p:nvCxnSpPr>
        <p:spPr>
          <a:xfrm flipV="1">
            <a:off x="2270529" y="3053607"/>
            <a:ext cx="0" cy="1241793"/>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Connector: Curved 94">
            <a:extLst>
              <a:ext uri="{FF2B5EF4-FFF2-40B4-BE49-F238E27FC236}">
                <a16:creationId xmlns:a16="http://schemas.microsoft.com/office/drawing/2014/main" id="{7627ADCD-18E7-7642-A3A0-AD90715EDDF4}"/>
              </a:ext>
            </a:extLst>
          </p:cNvPr>
          <p:cNvCxnSpPr>
            <a:cxnSpLocks/>
            <a:stCxn id="124" idx="6"/>
            <a:endCxn id="122" idx="2"/>
          </p:cNvCxnSpPr>
          <p:nvPr/>
        </p:nvCxnSpPr>
        <p:spPr>
          <a:xfrm rot="10800000">
            <a:off x="2323638" y="3614314"/>
            <a:ext cx="5981086" cy="2500379"/>
          </a:xfrm>
          <a:prstGeom prst="curvedConnector3">
            <a:avLst>
              <a:gd name="adj1" fmla="val 50000"/>
            </a:avLst>
          </a:prstGeom>
          <a:ln w="25400">
            <a:solidFill>
              <a:srgbClr val="C00000"/>
            </a:solidFill>
            <a:prstDash val="sysDot"/>
            <a:tailEnd type="diamond"/>
          </a:ln>
        </p:spPr>
        <p:style>
          <a:lnRef idx="2">
            <a:schemeClr val="accent1"/>
          </a:lnRef>
          <a:fillRef idx="0">
            <a:schemeClr val="accent1"/>
          </a:fillRef>
          <a:effectRef idx="1">
            <a:schemeClr val="accent1"/>
          </a:effectRef>
          <a:fontRef idx="minor">
            <a:schemeClr val="tx1"/>
          </a:fontRef>
        </p:style>
      </p:cxnSp>
      <p:cxnSp>
        <p:nvCxnSpPr>
          <p:cNvPr id="104" name="Connector: Curved 103">
            <a:extLst>
              <a:ext uri="{FF2B5EF4-FFF2-40B4-BE49-F238E27FC236}">
                <a16:creationId xmlns:a16="http://schemas.microsoft.com/office/drawing/2014/main" id="{9E488383-8266-FA75-7C11-BDBC5433EA24}"/>
              </a:ext>
            </a:extLst>
          </p:cNvPr>
          <p:cNvCxnSpPr>
            <a:cxnSpLocks/>
            <a:stCxn id="90" idx="3"/>
            <a:endCxn id="105" idx="6"/>
          </p:cNvCxnSpPr>
          <p:nvPr/>
        </p:nvCxnSpPr>
        <p:spPr>
          <a:xfrm>
            <a:off x="4117617" y="2070627"/>
            <a:ext cx="2857607" cy="449728"/>
          </a:xfrm>
          <a:prstGeom prst="curvedConnector3">
            <a:avLst>
              <a:gd name="adj1" fmla="val 46667"/>
            </a:avLst>
          </a:prstGeom>
          <a:ln w="25400">
            <a:solidFill>
              <a:srgbClr val="C00000"/>
            </a:solidFill>
            <a:prstDash val="sysDot"/>
            <a:tailEnd type="none"/>
          </a:ln>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3605AD20-3C42-B9C5-53A9-A8DF782EAF89}"/>
              </a:ext>
            </a:extLst>
          </p:cNvPr>
          <p:cNvSpPr/>
          <p:nvPr/>
        </p:nvSpPr>
        <p:spPr>
          <a:xfrm flipH="1">
            <a:off x="6975225" y="2520354"/>
            <a:ext cx="0" cy="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Connector: Curved 106">
            <a:extLst>
              <a:ext uri="{FF2B5EF4-FFF2-40B4-BE49-F238E27FC236}">
                <a16:creationId xmlns:a16="http://schemas.microsoft.com/office/drawing/2014/main" id="{DEA39140-B91B-0C3C-2D8A-627A72684578}"/>
              </a:ext>
            </a:extLst>
          </p:cNvPr>
          <p:cNvCxnSpPr>
            <a:cxnSpLocks/>
            <a:stCxn id="105" idx="2"/>
            <a:endCxn id="111" idx="0"/>
          </p:cNvCxnSpPr>
          <p:nvPr/>
        </p:nvCxnSpPr>
        <p:spPr>
          <a:xfrm>
            <a:off x="6975225" y="2520355"/>
            <a:ext cx="2685742" cy="664577"/>
          </a:xfrm>
          <a:prstGeom prst="curvedConnector2">
            <a:avLst/>
          </a:prstGeom>
          <a:ln w="25400">
            <a:solidFill>
              <a:srgbClr val="C00000"/>
            </a:solidFill>
            <a:prstDash val="sysDot"/>
            <a:tailEnd type="diamond"/>
          </a:ln>
        </p:spPr>
        <p:style>
          <a:lnRef idx="2">
            <a:schemeClr val="accent1"/>
          </a:lnRef>
          <a:fillRef idx="0">
            <a:schemeClr val="accent1"/>
          </a:fillRef>
          <a:effectRef idx="1">
            <a:schemeClr val="accent1"/>
          </a:effectRef>
          <a:fontRef idx="minor">
            <a:schemeClr val="tx1"/>
          </a:fontRef>
        </p:style>
      </p:cxnSp>
      <p:sp>
        <p:nvSpPr>
          <p:cNvPr id="111" name="Oval 110">
            <a:extLst>
              <a:ext uri="{FF2B5EF4-FFF2-40B4-BE49-F238E27FC236}">
                <a16:creationId xmlns:a16="http://schemas.microsoft.com/office/drawing/2014/main" id="{F0C61B5C-3A45-25C4-30F0-042D32EA6314}"/>
              </a:ext>
            </a:extLst>
          </p:cNvPr>
          <p:cNvSpPr/>
          <p:nvPr/>
        </p:nvSpPr>
        <p:spPr>
          <a:xfrm flipH="1">
            <a:off x="9573948" y="3184932"/>
            <a:ext cx="174038" cy="38545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E645ADB-A6F8-0643-89AD-15E33A2BDC39}"/>
              </a:ext>
            </a:extLst>
          </p:cNvPr>
          <p:cNvSpPr/>
          <p:nvPr/>
        </p:nvSpPr>
        <p:spPr>
          <a:xfrm flipH="1">
            <a:off x="2049318" y="3431433"/>
            <a:ext cx="274320" cy="36576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B8AD8D6-6308-C414-6B58-95F79E546B82}"/>
              </a:ext>
            </a:extLst>
          </p:cNvPr>
          <p:cNvSpPr/>
          <p:nvPr/>
        </p:nvSpPr>
        <p:spPr>
          <a:xfrm flipH="1">
            <a:off x="8304724" y="5931812"/>
            <a:ext cx="274320" cy="36576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12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0" grpId="0" animBg="1"/>
      <p:bldP spid="61" grpId="0" animBg="1"/>
      <p:bldP spid="73" grpId="0" animBg="1"/>
      <p:bldP spid="74" grpId="0" animBg="1"/>
      <p:bldP spid="90"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08542" y="473040"/>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87934" y="473040"/>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651643" y="2145507"/>
            <a:ext cx="542816" cy="1986858"/>
          </a:xfrm>
          <a:prstGeom prst="curvedConnector3">
            <a:avLst>
              <a:gd name="adj1" fmla="val 44244"/>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068968" y="3410344"/>
            <a:ext cx="3695023" cy="210312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091205" y="3410344"/>
            <a:ext cx="3695023" cy="210312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458527" y="4461904"/>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7919770" y="432974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48359" y="3425886"/>
            <a:ext cx="3695023" cy="210312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585468" y="4461904"/>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46765" y="310079"/>
            <a:ext cx="3695023" cy="210312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067374" y="313179"/>
            <a:ext cx="3695023" cy="210312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15645" y="-146961"/>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3929623" y="286752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087982" y="306729"/>
            <a:ext cx="3695023" cy="210312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3905571" y="221516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9985214" y="262489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9985214" y="2017067"/>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402946" y="3934996"/>
            <a:ext cx="10515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7929854" y="3410344"/>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564810" y="1989940"/>
            <a:ext cx="785448"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7790438" y="4461904"/>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170312" y="1191187"/>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709356" y="1500024"/>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253481" y="1806386"/>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6772320" y="882624"/>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325" y="473040"/>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681301" y="2320980"/>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2804160" y="880533"/>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2779889" y="1358900"/>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2779889" y="1670050"/>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17239" y="2965089"/>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297664" y="1810900"/>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099999" y="2104516"/>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6797758" y="2095725"/>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3905570" y="2215170"/>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800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9680" y="1365963"/>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39072" y="1365963"/>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4156709" y="310809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421450" y="2084110"/>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960494" y="2392947"/>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504619" y="2699309"/>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7023458" y="1775547"/>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8463" y="1365963"/>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3055298" y="1773456"/>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3031027" y="2251823"/>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3031027" y="2562973"/>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351137" y="2997439"/>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7048896" y="2988648"/>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4156708" y="3108093"/>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E194AD2-0C56-75B0-29BB-03AD550E00B1}"/>
              </a:ext>
            </a:extLst>
          </p:cNvPr>
          <p:cNvCxnSpPr>
            <a:cxnSpLocks/>
          </p:cNvCxnSpPr>
          <p:nvPr/>
        </p:nvCxnSpPr>
        <p:spPr>
          <a:xfrm>
            <a:off x="5421450" y="1559146"/>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849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9" grpId="0" animBg="1"/>
      <p:bldP spid="22" grpId="0" animBg="1"/>
      <p:bldP spid="89" grpId="0" animBg="1"/>
      <p:bldP spid="16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9680" y="1365963"/>
            <a:ext cx="2377440"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39072" y="1365963"/>
            <a:ext cx="2377440"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4156709" y="310809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421450" y="2084110"/>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960494" y="2392947"/>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504619" y="2699309"/>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7023458" y="1775547"/>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8463" y="1365963"/>
            <a:ext cx="2377440"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004B0F4B-48A6-5472-2E47-2CD4B9C51974}"/>
              </a:ext>
            </a:extLst>
          </p:cNvPr>
          <p:cNvCxnSpPr>
            <a:cxnSpLocks/>
          </p:cNvCxnSpPr>
          <p:nvPr/>
        </p:nvCxnSpPr>
        <p:spPr>
          <a:xfrm flipV="1">
            <a:off x="3055298" y="1773456"/>
            <a:ext cx="3457787" cy="1334637"/>
          </a:xfrm>
          <a:prstGeom prst="bentConnector3">
            <a:avLst>
              <a:gd name="adj1" fmla="val 4422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Connector: Elbow 142">
            <a:extLst>
              <a:ext uri="{FF2B5EF4-FFF2-40B4-BE49-F238E27FC236}">
                <a16:creationId xmlns:a16="http://schemas.microsoft.com/office/drawing/2014/main" id="{6721A643-0A6A-6CED-4764-9AA2A8E6CDA6}"/>
              </a:ext>
            </a:extLst>
          </p:cNvPr>
          <p:cNvCxnSpPr>
            <a:cxnSpLocks/>
          </p:cNvCxnSpPr>
          <p:nvPr/>
        </p:nvCxnSpPr>
        <p:spPr>
          <a:xfrm flipV="1">
            <a:off x="3031027" y="2251823"/>
            <a:ext cx="1879953" cy="856270"/>
          </a:xfrm>
          <a:prstGeom prst="bentConnector3">
            <a:avLst>
              <a:gd name="adj1" fmla="val 82652"/>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flipV="1">
            <a:off x="3031027" y="2562973"/>
            <a:ext cx="2422878" cy="545120"/>
          </a:xfrm>
          <a:prstGeom prst="bentConnector3">
            <a:avLst>
              <a:gd name="adj1" fmla="val 64065"/>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351137" y="2997439"/>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7048896" y="2988648"/>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4156708" y="3108093"/>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E194AD2-0C56-75B0-29BB-03AD550E00B1}"/>
              </a:ext>
            </a:extLst>
          </p:cNvPr>
          <p:cNvCxnSpPr>
            <a:cxnSpLocks/>
          </p:cNvCxnSpPr>
          <p:nvPr/>
        </p:nvCxnSpPr>
        <p:spPr>
          <a:xfrm>
            <a:off x="5421450" y="1559146"/>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703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C0E5F68E-CAD4-89CA-EF0E-59F2FA4816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9680" y="1365963"/>
            <a:ext cx="2377439" cy="1920555"/>
          </a:xfrm>
          <a:prstGeom prst="rect">
            <a:avLst/>
          </a:prstGeom>
        </p:spPr>
      </p:pic>
      <p:pic>
        <p:nvPicPr>
          <p:cNvPr id="120" name="Picture 119">
            <a:extLst>
              <a:ext uri="{FF2B5EF4-FFF2-40B4-BE49-F238E27FC236}">
                <a16:creationId xmlns:a16="http://schemas.microsoft.com/office/drawing/2014/main" id="{2FBE8560-CCDD-5227-14DA-6736FBF1F2D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39072" y="1365963"/>
            <a:ext cx="2377439" cy="1920555"/>
          </a:xfrm>
          <a:prstGeom prst="rect">
            <a:avLst/>
          </a:prstGeom>
        </p:spPr>
      </p:pic>
      <p:cxnSp>
        <p:nvCxnSpPr>
          <p:cNvPr id="104" name="Connector: Curved 103">
            <a:extLst>
              <a:ext uri="{FF2B5EF4-FFF2-40B4-BE49-F238E27FC236}">
                <a16:creationId xmlns:a16="http://schemas.microsoft.com/office/drawing/2014/main" id="{9E488383-8266-FA75-7C11-BDBC5433EA24}"/>
              </a:ext>
            </a:extLst>
          </p:cNvPr>
          <p:cNvCxnSpPr>
            <a:cxnSpLocks/>
            <a:stCxn id="90" idx="0"/>
            <a:endCxn id="105" idx="4"/>
          </p:cNvCxnSpPr>
          <p:nvPr/>
        </p:nvCxnSpPr>
        <p:spPr>
          <a:xfrm rot="16200000" flipV="1">
            <a:off x="4980052" y="2961159"/>
            <a:ext cx="388274" cy="1986858"/>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90" name="Rectangle: Rounded Corners 89">
            <a:extLst>
              <a:ext uri="{FF2B5EF4-FFF2-40B4-BE49-F238E27FC236}">
                <a16:creationId xmlns:a16="http://schemas.microsoft.com/office/drawing/2014/main" id="{5A82C4E9-2F2B-3989-631F-23FFCE86A454}"/>
              </a:ext>
            </a:extLst>
          </p:cNvPr>
          <p:cNvSpPr/>
          <p:nvPr/>
        </p:nvSpPr>
        <p:spPr>
          <a:xfrm>
            <a:off x="4320106" y="4148725"/>
            <a:ext cx="3695023" cy="2377440"/>
          </a:xfrm>
          <a:prstGeom prst="round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Infected</a:t>
            </a:r>
          </a:p>
        </p:txBody>
      </p:sp>
      <p:sp>
        <p:nvSpPr>
          <p:cNvPr id="75" name="Rectangle: Rounded Corners 74">
            <a:extLst>
              <a:ext uri="{FF2B5EF4-FFF2-40B4-BE49-F238E27FC236}">
                <a16:creationId xmlns:a16="http://schemas.microsoft.com/office/drawing/2014/main" id="{1EAC629D-D52F-FE04-B894-256B585BFA5C}"/>
              </a:ext>
            </a:extLst>
          </p:cNvPr>
          <p:cNvSpPr/>
          <p:nvPr/>
        </p:nvSpPr>
        <p:spPr>
          <a:xfrm>
            <a:off x="8342343" y="4148725"/>
            <a:ext cx="3695023" cy="2377440"/>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Susceptible</a:t>
            </a:r>
          </a:p>
        </p:txBody>
      </p:sp>
      <p:cxnSp>
        <p:nvCxnSpPr>
          <p:cNvPr id="91" name="Straight Arrow Connector 90">
            <a:extLst>
              <a:ext uri="{FF2B5EF4-FFF2-40B4-BE49-F238E27FC236}">
                <a16:creationId xmlns:a16="http://schemas.microsoft.com/office/drawing/2014/main" id="{F9BD8A71-7BE5-A5BC-C36E-3FBDB6BF81CF}"/>
              </a:ext>
            </a:extLst>
          </p:cNvPr>
          <p:cNvCxnSpPr>
            <a:cxnSpLocks/>
          </p:cNvCxnSpPr>
          <p:nvPr/>
        </p:nvCxnSpPr>
        <p:spPr>
          <a:xfrm flipH="1">
            <a:off x="6709665" y="5341385"/>
            <a:ext cx="2743200" cy="15542"/>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52BD8B19-0885-3806-B9B1-0C8F431DB4EB}"/>
              </a:ext>
            </a:extLst>
          </p:cNvPr>
          <p:cNvSpPr/>
          <p:nvPr/>
        </p:nvSpPr>
        <p:spPr>
          <a:xfrm>
            <a:off x="8170908" y="5209222"/>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44005A1-E176-E89F-6BFC-91A0345E652F}"/>
              </a:ext>
            </a:extLst>
          </p:cNvPr>
          <p:cNvSpPr/>
          <p:nvPr/>
        </p:nvSpPr>
        <p:spPr>
          <a:xfrm>
            <a:off x="299497" y="4164267"/>
            <a:ext cx="3695023" cy="2377440"/>
          </a:xfrm>
          <a:prstGeom prst="roundRect">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Recovered</a:t>
            </a:r>
          </a:p>
        </p:txBody>
      </p:sp>
      <p:cxnSp>
        <p:nvCxnSpPr>
          <p:cNvPr id="15" name="Straight Arrow Connector 14">
            <a:extLst>
              <a:ext uri="{FF2B5EF4-FFF2-40B4-BE49-F238E27FC236}">
                <a16:creationId xmlns:a16="http://schemas.microsoft.com/office/drawing/2014/main" id="{BA4340D4-4036-4CB9-BF87-76708A9116B5}"/>
              </a:ext>
            </a:extLst>
          </p:cNvPr>
          <p:cNvCxnSpPr>
            <a:cxnSpLocks/>
          </p:cNvCxnSpPr>
          <p:nvPr/>
        </p:nvCxnSpPr>
        <p:spPr>
          <a:xfrm flipH="1">
            <a:off x="2836606" y="5341385"/>
            <a:ext cx="2743200" cy="15542"/>
          </a:xfrm>
          <a:prstGeom prst="straightConnector1">
            <a:avLst/>
          </a:prstGeom>
          <a:ln w="76200">
            <a:solidFill>
              <a:schemeClr val="accent2"/>
            </a:solidFill>
            <a:tailEnd type="triangle" w="sm" len="med"/>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3A38120A-E4C7-D511-79FC-F3C68E4DB59D}"/>
              </a:ext>
            </a:extLst>
          </p:cNvPr>
          <p:cNvSpPr/>
          <p:nvPr/>
        </p:nvSpPr>
        <p:spPr>
          <a:xfrm>
            <a:off x="297903" y="1048460"/>
            <a:ext cx="3695023" cy="237744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Susceptible</a:t>
            </a:r>
          </a:p>
        </p:txBody>
      </p:sp>
      <p:sp>
        <p:nvSpPr>
          <p:cNvPr id="49" name="Rectangle: Rounded Corners 48">
            <a:extLst>
              <a:ext uri="{FF2B5EF4-FFF2-40B4-BE49-F238E27FC236}">
                <a16:creationId xmlns:a16="http://schemas.microsoft.com/office/drawing/2014/main" id="{0985348A-3EE3-A58A-42CD-8D47F57D2DCB}"/>
              </a:ext>
            </a:extLst>
          </p:cNvPr>
          <p:cNvSpPr/>
          <p:nvPr/>
        </p:nvSpPr>
        <p:spPr>
          <a:xfrm>
            <a:off x="4318512" y="1051560"/>
            <a:ext cx="3695023" cy="2377440"/>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Exposed</a:t>
            </a:r>
          </a:p>
        </p:txBody>
      </p:sp>
      <p:sp>
        <p:nvSpPr>
          <p:cNvPr id="88" name="TextBox 87">
            <a:extLst>
              <a:ext uri="{FF2B5EF4-FFF2-40B4-BE49-F238E27FC236}">
                <a16:creationId xmlns:a16="http://schemas.microsoft.com/office/drawing/2014/main" id="{799969C9-9828-26CF-413D-73AA58A21A18}"/>
              </a:ext>
            </a:extLst>
          </p:cNvPr>
          <p:cNvSpPr txBox="1"/>
          <p:nvPr/>
        </p:nvSpPr>
        <p:spPr>
          <a:xfrm>
            <a:off x="135493" y="591420"/>
            <a:ext cx="3564566" cy="523220"/>
          </a:xfrm>
          <a:prstGeom prst="rect">
            <a:avLst/>
          </a:prstGeom>
          <a:noFill/>
        </p:spPr>
        <p:txBody>
          <a:bodyPr wrap="none" rtlCol="0">
            <a:spAutoFit/>
          </a:bodyPr>
          <a:lstStyle/>
          <a:p>
            <a:r>
              <a:rPr lang="en-US" sz="2800" b="1" dirty="0"/>
              <a:t>Mosquito population</a:t>
            </a:r>
          </a:p>
        </p:txBody>
      </p:sp>
      <p:sp>
        <p:nvSpPr>
          <p:cNvPr id="105" name="Oval 104">
            <a:extLst>
              <a:ext uri="{FF2B5EF4-FFF2-40B4-BE49-F238E27FC236}">
                <a16:creationId xmlns:a16="http://schemas.microsoft.com/office/drawing/2014/main" id="{3605AD20-3C42-B9C5-53A9-A8DF782EAF89}"/>
              </a:ext>
            </a:extLst>
          </p:cNvPr>
          <p:cNvSpPr/>
          <p:nvPr/>
        </p:nvSpPr>
        <p:spPr>
          <a:xfrm flipH="1">
            <a:off x="4180761" y="376045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C128B5-5A53-634E-FCCF-FAF18FE38BF8}"/>
              </a:ext>
            </a:extLst>
          </p:cNvPr>
          <p:cNvSpPr/>
          <p:nvPr/>
        </p:nvSpPr>
        <p:spPr>
          <a:xfrm>
            <a:off x="8339120" y="1045110"/>
            <a:ext cx="3695023" cy="237744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Infectious</a:t>
            </a:r>
          </a:p>
        </p:txBody>
      </p:sp>
      <p:sp>
        <p:nvSpPr>
          <p:cNvPr id="64" name="Oval 63">
            <a:extLst>
              <a:ext uri="{FF2B5EF4-FFF2-40B4-BE49-F238E27FC236}">
                <a16:creationId xmlns:a16="http://schemas.microsoft.com/office/drawing/2014/main" id="{522B392F-36C6-5101-EB97-0D55B029C6F1}"/>
              </a:ext>
            </a:extLst>
          </p:cNvPr>
          <p:cNvSpPr/>
          <p:nvPr/>
        </p:nvSpPr>
        <p:spPr>
          <a:xfrm flipH="1">
            <a:off x="4156709" y="3108091"/>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DF8E60A-95CC-2A66-299F-0BB0D5F19D78}"/>
              </a:ext>
            </a:extLst>
          </p:cNvPr>
          <p:cNvSpPr/>
          <p:nvPr/>
        </p:nvSpPr>
        <p:spPr>
          <a:xfrm flipV="1">
            <a:off x="10236352" y="3517818"/>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71F71BB-8D2C-D62F-DA3A-FEB18CA1AA7B}"/>
              </a:ext>
            </a:extLst>
          </p:cNvPr>
          <p:cNvSpPr/>
          <p:nvPr/>
        </p:nvSpPr>
        <p:spPr>
          <a:xfrm flipH="1" flipV="1">
            <a:off x="10236352" y="2909990"/>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5" name="Connector: Curved 94">
            <a:extLst>
              <a:ext uri="{FF2B5EF4-FFF2-40B4-BE49-F238E27FC236}">
                <a16:creationId xmlns:a16="http://schemas.microsoft.com/office/drawing/2014/main" id="{7627ADCD-18E7-7642-A3A0-AD90715EDDF4}"/>
              </a:ext>
            </a:extLst>
          </p:cNvPr>
          <p:cNvCxnSpPr>
            <a:cxnSpLocks/>
            <a:stCxn id="96" idx="1"/>
            <a:endCxn id="109" idx="4"/>
          </p:cNvCxnSpPr>
          <p:nvPr/>
        </p:nvCxnSpPr>
        <p:spPr>
          <a:xfrm rot="5400000">
            <a:off x="7583534" y="4743927"/>
            <a:ext cx="1192660" cy="2256"/>
          </a:xfrm>
          <a:prstGeom prst="curvedConnector3">
            <a:avLst>
              <a:gd name="adj1" fmla="val 50000"/>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96" name="Oval 95">
            <a:extLst>
              <a:ext uri="{FF2B5EF4-FFF2-40B4-BE49-F238E27FC236}">
                <a16:creationId xmlns:a16="http://schemas.microsoft.com/office/drawing/2014/main" id="{D57BFA13-B3CF-618B-9E48-E52A1691DA31}"/>
              </a:ext>
            </a:extLst>
          </p:cNvPr>
          <p:cNvSpPr/>
          <p:nvPr/>
        </p:nvSpPr>
        <p:spPr>
          <a:xfrm flipV="1">
            <a:off x="8180992" y="4148725"/>
            <a:ext cx="0" cy="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Curved 96">
            <a:extLst>
              <a:ext uri="{FF2B5EF4-FFF2-40B4-BE49-F238E27FC236}">
                <a16:creationId xmlns:a16="http://schemas.microsoft.com/office/drawing/2014/main" id="{85BBBF0E-8630-3A0A-52E9-2787E8711752}"/>
              </a:ext>
            </a:extLst>
          </p:cNvPr>
          <p:cNvCxnSpPr>
            <a:cxnSpLocks/>
            <a:stCxn id="96" idx="4"/>
            <a:endCxn id="92" idx="1"/>
          </p:cNvCxnSpPr>
          <p:nvPr/>
        </p:nvCxnSpPr>
        <p:spPr>
          <a:xfrm rot="5400000" flipH="1" flipV="1">
            <a:off x="8893219" y="2805592"/>
            <a:ext cx="630906" cy="2055359"/>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746B8666-052C-A424-C73F-2FC23FB540A6}"/>
              </a:ext>
            </a:extLst>
          </p:cNvPr>
          <p:cNvSpPr/>
          <p:nvPr/>
        </p:nvSpPr>
        <p:spPr>
          <a:xfrm flipV="1">
            <a:off x="8041576" y="5341385"/>
            <a:ext cx="274320" cy="27432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BA749F60-E031-D764-CF96-E0CF82711EC1}"/>
              </a:ext>
            </a:extLst>
          </p:cNvPr>
          <p:cNvCxnSpPr>
            <a:cxnSpLocks/>
          </p:cNvCxnSpPr>
          <p:nvPr/>
        </p:nvCxnSpPr>
        <p:spPr>
          <a:xfrm>
            <a:off x="5421450" y="2084110"/>
            <a:ext cx="351648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0B1FCA45-DE32-6605-109D-F7219E0CC962}"/>
              </a:ext>
            </a:extLst>
          </p:cNvPr>
          <p:cNvCxnSpPr>
            <a:cxnSpLocks/>
          </p:cNvCxnSpPr>
          <p:nvPr/>
        </p:nvCxnSpPr>
        <p:spPr>
          <a:xfrm>
            <a:off x="5960494" y="2392947"/>
            <a:ext cx="3522133"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9AB311-8B61-B467-F353-E933188E841F}"/>
              </a:ext>
            </a:extLst>
          </p:cNvPr>
          <p:cNvCxnSpPr>
            <a:cxnSpLocks/>
          </p:cNvCxnSpPr>
          <p:nvPr/>
        </p:nvCxnSpPr>
        <p:spPr>
          <a:xfrm>
            <a:off x="6504619" y="2699309"/>
            <a:ext cx="351140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5EBE611D-5AE0-DA93-1DEF-128FAD96AB4C}"/>
              </a:ext>
            </a:extLst>
          </p:cNvPr>
          <p:cNvCxnSpPr>
            <a:cxnSpLocks/>
          </p:cNvCxnSpPr>
          <p:nvPr/>
        </p:nvCxnSpPr>
        <p:spPr>
          <a:xfrm>
            <a:off x="7023458" y="1775547"/>
            <a:ext cx="3456128" cy="0"/>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pic>
        <p:nvPicPr>
          <p:cNvPr id="119" name="Picture 118">
            <a:extLst>
              <a:ext uri="{FF2B5EF4-FFF2-40B4-BE49-F238E27FC236}">
                <a16:creationId xmlns:a16="http://schemas.microsoft.com/office/drawing/2014/main" id="{03F3AD86-BACA-5807-4EA0-CE5E4DFD9A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8463" y="1365963"/>
            <a:ext cx="2377439" cy="1920555"/>
          </a:xfrm>
          <a:prstGeom prst="rect">
            <a:avLst/>
          </a:prstGeom>
        </p:spPr>
      </p:pic>
      <p:cxnSp>
        <p:nvCxnSpPr>
          <p:cNvPr id="93" name="Connector: Curved 92">
            <a:extLst>
              <a:ext uri="{FF2B5EF4-FFF2-40B4-BE49-F238E27FC236}">
                <a16:creationId xmlns:a16="http://schemas.microsoft.com/office/drawing/2014/main" id="{D6DB884D-8A07-BD69-8647-7EB476414C6C}"/>
              </a:ext>
            </a:extLst>
          </p:cNvPr>
          <p:cNvCxnSpPr>
            <a:cxnSpLocks/>
            <a:stCxn id="92" idx="4"/>
            <a:endCxn id="101" idx="0"/>
          </p:cNvCxnSpPr>
          <p:nvPr/>
        </p:nvCxnSpPr>
        <p:spPr>
          <a:xfrm rot="16200000" flipV="1">
            <a:off x="9932439" y="3213903"/>
            <a:ext cx="607827" cy="2"/>
          </a:xfrm>
          <a:prstGeom prst="curvedConnector3">
            <a:avLst>
              <a:gd name="adj1" fmla="val 50000"/>
            </a:avLst>
          </a:prstGeom>
          <a:ln w="76200" cmpd="dbl">
            <a:solidFill>
              <a:schemeClr val="accent5"/>
            </a:solidFill>
            <a:prstDash val="solid"/>
            <a:round/>
            <a:tailEnd type="non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E8D0DB72-F967-64F2-573F-7D180B2F4A28}"/>
              </a:ext>
            </a:extLst>
          </p:cNvPr>
          <p:cNvCxnSpPr>
            <a:cxnSpLocks/>
          </p:cNvCxnSpPr>
          <p:nvPr/>
        </p:nvCxnSpPr>
        <p:spPr>
          <a:xfrm>
            <a:off x="3031027" y="3108093"/>
            <a:ext cx="3522173" cy="0"/>
          </a:xfrm>
          <a:prstGeom prst="straightConnector1">
            <a:avLst/>
          </a:prstGeom>
          <a:ln w="76200">
            <a:solidFill>
              <a:schemeClr val="accent3"/>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D3C33563-03A3-54D5-D656-A86B43F6DD3D}"/>
              </a:ext>
            </a:extLst>
          </p:cNvPr>
          <p:cNvSpPr txBox="1"/>
          <p:nvPr/>
        </p:nvSpPr>
        <p:spPr>
          <a:xfrm>
            <a:off x="133899" y="3703470"/>
            <a:ext cx="3566160" cy="523220"/>
          </a:xfrm>
          <a:prstGeom prst="rect">
            <a:avLst/>
          </a:prstGeom>
          <a:noFill/>
        </p:spPr>
        <p:txBody>
          <a:bodyPr wrap="none" rtlCol="0">
            <a:spAutoFit/>
          </a:bodyPr>
          <a:lstStyle/>
          <a:p>
            <a:r>
              <a:rPr lang="en-US" sz="2800" b="1" dirty="0"/>
              <a:t>Host population</a:t>
            </a:r>
          </a:p>
        </p:txBody>
      </p:sp>
      <p:sp>
        <p:nvSpPr>
          <p:cNvPr id="89" name="TextBox 88">
            <a:extLst>
              <a:ext uri="{FF2B5EF4-FFF2-40B4-BE49-F238E27FC236}">
                <a16:creationId xmlns:a16="http://schemas.microsoft.com/office/drawing/2014/main" id="{3AAB8279-7A07-8492-9CF5-E9D9F6A27B0E}"/>
              </a:ext>
            </a:extLst>
          </p:cNvPr>
          <p:cNvSpPr txBox="1"/>
          <p:nvPr/>
        </p:nvSpPr>
        <p:spPr>
          <a:xfrm>
            <a:off x="3548802" y="2703823"/>
            <a:ext cx="992899"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Exposure</a:t>
            </a:r>
          </a:p>
        </p:txBody>
      </p:sp>
      <p:sp>
        <p:nvSpPr>
          <p:cNvPr id="162" name="TextBox 161">
            <a:extLst>
              <a:ext uri="{FF2B5EF4-FFF2-40B4-BE49-F238E27FC236}">
                <a16:creationId xmlns:a16="http://schemas.microsoft.com/office/drawing/2014/main" id="{2A17286A-6E7A-7B25-0A24-049DD427779E}"/>
              </a:ext>
            </a:extLst>
          </p:cNvPr>
          <p:cNvSpPr txBox="1"/>
          <p:nvPr/>
        </p:nvSpPr>
        <p:spPr>
          <a:xfrm>
            <a:off x="7351137" y="2997439"/>
            <a:ext cx="2478978" cy="276999"/>
          </a:xfrm>
          <a:prstGeom prst="rect">
            <a:avLst/>
          </a:prstGeom>
          <a:solidFill>
            <a:schemeClr val="bg1"/>
          </a:solidFill>
        </p:spPr>
        <p:txBody>
          <a:bodyPr wrap="square" lIns="0" tIns="0" rIns="0" bIns="0" rtlCol="0">
            <a:spAutoFit/>
          </a:bodyPr>
          <a:lstStyle/>
          <a:p>
            <a:r>
              <a:rPr lang="en-US" b="1" dirty="0">
                <a:solidFill>
                  <a:schemeClr val="tx1">
                    <a:lumMod val="50000"/>
                    <a:lumOff val="50000"/>
                  </a:schemeClr>
                </a:solidFill>
              </a:rPr>
              <a:t>Pathogen development</a:t>
            </a:r>
          </a:p>
        </p:txBody>
      </p:sp>
      <p:cxnSp>
        <p:nvCxnSpPr>
          <p:cNvPr id="130" name="Straight Arrow Connector 129">
            <a:extLst>
              <a:ext uri="{FF2B5EF4-FFF2-40B4-BE49-F238E27FC236}">
                <a16:creationId xmlns:a16="http://schemas.microsoft.com/office/drawing/2014/main" id="{B5C32D28-E02C-6A76-5410-FF183457D9A0}"/>
              </a:ext>
            </a:extLst>
          </p:cNvPr>
          <p:cNvCxnSpPr>
            <a:cxnSpLocks/>
          </p:cNvCxnSpPr>
          <p:nvPr/>
        </p:nvCxnSpPr>
        <p:spPr>
          <a:xfrm>
            <a:off x="7048896" y="2988648"/>
            <a:ext cx="3514642" cy="8791"/>
          </a:xfrm>
          <a:prstGeom prst="straightConnector1">
            <a:avLst/>
          </a:prstGeom>
          <a:ln w="76200">
            <a:solidFill>
              <a:srgbClr val="C00000"/>
            </a:solidFill>
            <a:tailEnd type="triangle" w="sm" len="med"/>
          </a:ln>
        </p:spPr>
        <p:style>
          <a:lnRef idx="2">
            <a:schemeClr val="accent1"/>
          </a:lnRef>
          <a:fillRef idx="0">
            <a:schemeClr val="accent1"/>
          </a:fillRef>
          <a:effectRef idx="1">
            <a:schemeClr val="accent1"/>
          </a:effectRef>
          <a:fontRef idx="minor">
            <a:schemeClr val="tx1"/>
          </a:fontRef>
        </p:style>
      </p:cxnSp>
      <p:cxnSp>
        <p:nvCxnSpPr>
          <p:cNvPr id="107" name="Connector: Curved 106">
            <a:extLst>
              <a:ext uri="{FF2B5EF4-FFF2-40B4-BE49-F238E27FC236}">
                <a16:creationId xmlns:a16="http://schemas.microsoft.com/office/drawing/2014/main" id="{DEA39140-B91B-0C3C-2D8A-627A72684578}"/>
              </a:ext>
            </a:extLst>
          </p:cNvPr>
          <p:cNvCxnSpPr>
            <a:cxnSpLocks/>
            <a:stCxn id="105" idx="6"/>
            <a:endCxn id="64" idx="4"/>
          </p:cNvCxnSpPr>
          <p:nvPr/>
        </p:nvCxnSpPr>
        <p:spPr>
          <a:xfrm rot="10800000">
            <a:off x="4156708" y="3108093"/>
            <a:ext cx="24052" cy="652359"/>
          </a:xfrm>
          <a:prstGeom prst="curvedConnector2">
            <a:avLst/>
          </a:prstGeom>
          <a:ln w="76200" cmpd="dbl">
            <a:solidFill>
              <a:schemeClr val="accent5"/>
            </a:solidFill>
            <a:prstDash val="solid"/>
            <a:round/>
            <a:tailEnd type="diamon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FA15155-E941-B208-9EBD-683A2B4846C9}"/>
              </a:ext>
            </a:extLst>
          </p:cNvPr>
          <p:cNvSpPr txBox="1"/>
          <p:nvPr/>
        </p:nvSpPr>
        <p:spPr>
          <a:xfrm>
            <a:off x="1369545" y="183136"/>
            <a:ext cx="9506449" cy="369332"/>
          </a:xfrm>
          <a:prstGeom prst="rect">
            <a:avLst/>
          </a:prstGeom>
          <a:noFill/>
        </p:spPr>
        <p:txBody>
          <a:bodyPr wrap="none" rtlCol="0">
            <a:spAutoFit/>
          </a:bodyPr>
          <a:lstStyle/>
          <a:p>
            <a:r>
              <a:rPr lang="en-US" dirty="0"/>
              <a:t>All the numerical results correspond to this “incorrect” model! We’re working on updating them</a:t>
            </a:r>
          </a:p>
        </p:txBody>
      </p:sp>
    </p:spTree>
    <p:extLst>
      <p:ext uri="{BB962C8B-B14F-4D97-AF65-F5344CB8AC3E}">
        <p14:creationId xmlns:p14="http://schemas.microsoft.com/office/powerpoint/2010/main" val="104321146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0E837C-EB8C-64E7-5F6E-93800CA485EE}"/>
              </a:ext>
            </a:extLst>
          </p:cNvPr>
          <p:cNvPicPr>
            <a:picLocks noChangeAspect="1"/>
          </p:cNvPicPr>
          <p:nvPr/>
        </p:nvPicPr>
        <p:blipFill>
          <a:blip r:embed="rId2">
            <a:alphaModFix amt="30000"/>
          </a:blip>
          <a:stretch>
            <a:fillRect/>
          </a:stretch>
        </p:blipFill>
        <p:spPr>
          <a:xfrm>
            <a:off x="0" y="41536"/>
            <a:ext cx="12195792" cy="6860133"/>
          </a:xfrm>
          <a:prstGeom prst="rect">
            <a:avLst/>
          </a:prstGeom>
        </p:spPr>
      </p:pic>
      <p:pic>
        <p:nvPicPr>
          <p:cNvPr id="5" name="Picture 4">
            <a:extLst>
              <a:ext uri="{FF2B5EF4-FFF2-40B4-BE49-F238E27FC236}">
                <a16:creationId xmlns:a16="http://schemas.microsoft.com/office/drawing/2014/main" id="{0E0F06C4-F6EC-9C0D-1177-D7EBC1FBC80D}"/>
              </a:ext>
            </a:extLst>
          </p:cNvPr>
          <p:cNvPicPr>
            <a:picLocks noChangeAspect="1"/>
          </p:cNvPicPr>
          <p:nvPr/>
        </p:nvPicPr>
        <p:blipFill rotWithShape="1">
          <a:blip r:embed="rId2"/>
          <a:srcRect l="74503" t="24149" r="16112" b="29783"/>
          <a:stretch/>
        </p:blipFill>
        <p:spPr>
          <a:xfrm>
            <a:off x="9084366" y="1694433"/>
            <a:ext cx="1144516" cy="3160161"/>
          </a:xfrm>
          <a:prstGeom prst="rect">
            <a:avLst/>
          </a:prstGeom>
        </p:spPr>
      </p:pic>
      <p:sp>
        <p:nvSpPr>
          <p:cNvPr id="2" name="Rectangle 1">
            <a:extLst>
              <a:ext uri="{FF2B5EF4-FFF2-40B4-BE49-F238E27FC236}">
                <a16:creationId xmlns:a16="http://schemas.microsoft.com/office/drawing/2014/main" id="{814A4AC8-847A-6EA4-19BB-BED677421252}"/>
              </a:ext>
            </a:extLst>
          </p:cNvPr>
          <p:cNvSpPr/>
          <p:nvPr/>
        </p:nvSpPr>
        <p:spPr>
          <a:xfrm>
            <a:off x="9084365" y="1694433"/>
            <a:ext cx="1014333" cy="3160161"/>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1A08A7-0F7D-C39C-0C3B-E28CCF7F6CCD}"/>
              </a:ext>
            </a:extLst>
          </p:cNvPr>
          <p:cNvPicPr>
            <a:picLocks noChangeAspect="1"/>
          </p:cNvPicPr>
          <p:nvPr/>
        </p:nvPicPr>
        <p:blipFill rotWithShape="1">
          <a:blip r:embed="rId2"/>
          <a:srcRect l="66654" t="82009" r="24353" b="3649"/>
          <a:stretch/>
        </p:blipFill>
        <p:spPr>
          <a:xfrm>
            <a:off x="8133195" y="5667824"/>
            <a:ext cx="1096676" cy="983850"/>
          </a:xfrm>
          <a:prstGeom prst="rect">
            <a:avLst/>
          </a:prstGeom>
        </p:spPr>
      </p:pic>
      <p:sp>
        <p:nvSpPr>
          <p:cNvPr id="3" name="Rectangle 2">
            <a:extLst>
              <a:ext uri="{FF2B5EF4-FFF2-40B4-BE49-F238E27FC236}">
                <a16:creationId xmlns:a16="http://schemas.microsoft.com/office/drawing/2014/main" id="{AAD2A1BC-A425-B9E9-E971-6D49814B5CBD}"/>
              </a:ext>
            </a:extLst>
          </p:cNvPr>
          <p:cNvSpPr/>
          <p:nvPr/>
        </p:nvSpPr>
        <p:spPr>
          <a:xfrm>
            <a:off x="8133195" y="5713137"/>
            <a:ext cx="1096676" cy="923536"/>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875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99F4FD-2165-D481-EA99-97AE93A170AD}"/>
                  </a:ext>
                </a:extLst>
              </p:cNvPr>
              <p:cNvSpPr txBox="1"/>
              <p:nvPr/>
            </p:nvSpPr>
            <p:spPr>
              <a:xfrm>
                <a:off x="918274" y="1150749"/>
                <a:ext cx="5253105" cy="1310808"/>
              </a:xfrm>
              <a:prstGeom prst="rect">
                <a:avLst/>
              </a:prstGeom>
              <a:noFill/>
            </p:spPr>
            <p:txBody>
              <a:bodyPr wrap="none" lIns="0" tIns="0" rIns="0" bIns="0" rtlCol="0">
                <a:spAutoFit/>
              </a:bodyPr>
              <a:lstStyle/>
              <a:p>
                <a:r>
                  <a:rPr lang="en-US" sz="2800" dirty="0"/>
                  <a:t>Transmission </a:t>
                </a:r>
                <a:r>
                  <a:rPr lang="en-US" sz="2800" b="1" dirty="0"/>
                  <a:t>from vector </a:t>
                </a:r>
                <a:r>
                  <a:rPr lang="en-US" sz="2800" dirty="0"/>
                  <a:t>to host:</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Φ</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i="1">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𝜆</m:t>
                          </m:r>
                        </m:e>
                        <m:sub>
                          <m:r>
                            <a:rPr lang="en-US" sz="2800" i="1">
                              <a:latin typeface="Cambria Math" panose="02040503050406030204" pitchFamily="18" charset="0"/>
                            </a:rPr>
                            <m:t>𝑃</m:t>
                          </m:r>
                        </m:sub>
                      </m:sSub>
                      <m:sSub>
                        <m:sSubPr>
                          <m:ctrlPr>
                            <a:rPr lang="en-US" sz="2800" b="1" i="1" smtClean="0">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𝑰</m:t>
                          </m:r>
                        </m:e>
                        <m:sub>
                          <m:r>
                            <a:rPr lang="en-US" sz="2800" b="1" i="1">
                              <a:solidFill>
                                <a:srgbClr val="FF0000"/>
                              </a:solidFill>
                              <a:latin typeface="Cambria Math" panose="02040503050406030204" pitchFamily="18" charset="0"/>
                            </a:rPr>
                            <m:t>𝑷</m:t>
                          </m:r>
                        </m:sub>
                      </m:sSub>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𝑆</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𝐻</m:t>
                              </m:r>
                            </m:sub>
                          </m:sSub>
                        </m:den>
                      </m:f>
                    </m:oMath>
                  </m:oMathPara>
                </a14:m>
                <a:endParaRPr lang="en-US" sz="2800" dirty="0"/>
              </a:p>
            </p:txBody>
          </p:sp>
        </mc:Choice>
        <mc:Fallback xmlns="">
          <p:sp>
            <p:nvSpPr>
              <p:cNvPr id="2" name="TextBox 1">
                <a:extLst>
                  <a:ext uri="{FF2B5EF4-FFF2-40B4-BE49-F238E27FC236}">
                    <a16:creationId xmlns:a16="http://schemas.microsoft.com/office/drawing/2014/main" id="{A299F4FD-2165-D481-EA99-97AE93A170AD}"/>
                  </a:ext>
                </a:extLst>
              </p:cNvPr>
              <p:cNvSpPr txBox="1">
                <a:spLocks noRot="1" noChangeAspect="1" noMove="1" noResize="1" noEditPoints="1" noAdjustHandles="1" noChangeArrowheads="1" noChangeShapeType="1" noTextEdit="1"/>
              </p:cNvSpPr>
              <p:nvPr/>
            </p:nvSpPr>
            <p:spPr>
              <a:xfrm>
                <a:off x="918274" y="1150749"/>
                <a:ext cx="5253105" cy="1310808"/>
              </a:xfrm>
              <a:prstGeom prst="rect">
                <a:avLst/>
              </a:prstGeom>
              <a:blipFill>
                <a:blip r:embed="rId2"/>
                <a:stretch>
                  <a:fillRect l="-4181" t="-8372" r="-32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77F8D6-6EB7-3303-30FA-6357A172D62A}"/>
                  </a:ext>
                </a:extLst>
              </p:cNvPr>
              <p:cNvSpPr txBox="1"/>
              <p:nvPr/>
            </p:nvSpPr>
            <p:spPr>
              <a:xfrm>
                <a:off x="918273" y="3635644"/>
                <a:ext cx="5300362" cy="2064540"/>
              </a:xfrm>
              <a:prstGeom prst="rect">
                <a:avLst/>
              </a:prstGeom>
              <a:noFill/>
            </p:spPr>
            <p:txBody>
              <a:bodyPr wrap="none" lIns="0" tIns="0" rIns="0" bIns="0" rtlCol="0">
                <a:spAutoFit/>
              </a:bodyPr>
              <a:lstStyle/>
              <a:p>
                <a:r>
                  <a:rPr lang="en-US" sz="2800" dirty="0"/>
                  <a:t>Transmission </a:t>
                </a:r>
                <a:r>
                  <a:rPr lang="en-US" sz="2800" b="1" dirty="0"/>
                  <a:t>from host </a:t>
                </a:r>
                <a:r>
                  <a:rPr lang="en-US" sz="2800" dirty="0"/>
                  <a:t>to vector :</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Φ</m:t>
                          </m:r>
                        </m:e>
                        <m:sub>
                          <m:r>
                            <a:rPr lang="en-US" sz="2800" b="0" i="1" smtClean="0">
                              <a:latin typeface="Cambria Math" panose="02040503050406030204" pitchFamily="18" charset="0"/>
                            </a:rPr>
                            <m:t>𝑉</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i="1">
                              <a:latin typeface="Cambria Math" panose="02040503050406030204" pitchFamily="18" charset="0"/>
                            </a:rPr>
                            <m:t>𝑉</m:t>
                          </m:r>
                        </m:sub>
                      </m:sSub>
                      <m:sSub>
                        <m:sSubPr>
                          <m:ctrlPr>
                            <a:rPr lang="en-US" sz="2800" i="1">
                              <a:latin typeface="Cambria Math" panose="02040503050406030204" pitchFamily="18" charset="0"/>
                            </a:rPr>
                          </m:ctrlPr>
                        </m:sSubPr>
                        <m:e>
                          <m:r>
                            <a:rPr lang="en-US" sz="2800" i="1">
                              <a:latin typeface="Cambria Math" panose="02040503050406030204" pitchFamily="18" charset="0"/>
                            </a:rPr>
                            <m:t>𝜆</m:t>
                          </m:r>
                        </m:e>
                        <m:sub>
                          <m:r>
                            <a:rPr lang="en-US" sz="2800" i="1">
                              <a:latin typeface="Cambria Math" panose="02040503050406030204" pitchFamily="18" charset="0"/>
                            </a:rPr>
                            <m:t>𝐺</m:t>
                          </m:r>
                        </m:sub>
                      </m:sSub>
                      <m:f>
                        <m:fPr>
                          <m:ctrlPr>
                            <a:rPr lang="en-US" sz="2800" b="0" i="1" smtClean="0">
                              <a:latin typeface="Cambria Math" panose="02040503050406030204" pitchFamily="18" charset="0"/>
                            </a:rPr>
                          </m:ctrlPr>
                        </m:fPr>
                        <m:num>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𝑰</m:t>
                              </m:r>
                            </m:e>
                            <m:sub>
                              <m:r>
                                <a:rPr lang="en-US" sz="2800" b="1" i="1" smtClean="0">
                                  <a:solidFill>
                                    <a:srgbClr val="FF0000"/>
                                  </a:solidFill>
                                  <a:latin typeface="Cambria Math" panose="02040503050406030204" pitchFamily="18" charset="0"/>
                                </a:rPr>
                                <m:t>𝑯</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𝐻</m:t>
                              </m:r>
                            </m:sub>
                          </m:sSub>
                        </m:den>
                      </m:f>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0</m:t>
                              </m:r>
                            </m:e>
                            <m:e>
                              <m:r>
                                <a:rPr lang="en-US" sz="2800" i="1">
                                  <a:latin typeface="Cambria Math" panose="02040503050406030204" pitchFamily="18" charset="0"/>
                                </a:rPr>
                                <m:t>0</m:t>
                              </m:r>
                            </m:e>
                            <m:e>
                              <m:r>
                                <a:rPr lang="en-US" sz="2800" i="1">
                                  <a:latin typeface="Cambria Math" panose="02040503050406030204" pitchFamily="18" charset="0"/>
                                </a:rPr>
                                <m:t>0</m:t>
                              </m:r>
                            </m:e>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𝐺</m:t>
                                  </m:r>
                                </m:sub>
                              </m:sSub>
                            </m:e>
                          </m:eqArr>
                        </m:e>
                      </m:d>
                    </m:oMath>
                  </m:oMathPara>
                </a14:m>
                <a:endParaRPr lang="en-US" sz="2800" dirty="0"/>
              </a:p>
            </p:txBody>
          </p:sp>
        </mc:Choice>
        <mc:Fallback xmlns="">
          <p:sp>
            <p:nvSpPr>
              <p:cNvPr id="3" name="TextBox 2">
                <a:extLst>
                  <a:ext uri="{FF2B5EF4-FFF2-40B4-BE49-F238E27FC236}">
                    <a16:creationId xmlns:a16="http://schemas.microsoft.com/office/drawing/2014/main" id="{5377F8D6-6EB7-3303-30FA-6357A172D62A}"/>
                  </a:ext>
                </a:extLst>
              </p:cNvPr>
              <p:cNvSpPr txBox="1">
                <a:spLocks noRot="1" noChangeAspect="1" noMove="1" noResize="1" noEditPoints="1" noAdjustHandles="1" noChangeArrowheads="1" noChangeShapeType="1" noTextEdit="1"/>
              </p:cNvSpPr>
              <p:nvPr/>
            </p:nvSpPr>
            <p:spPr>
              <a:xfrm>
                <a:off x="918273" y="3635644"/>
                <a:ext cx="5300362" cy="2064540"/>
              </a:xfrm>
              <a:prstGeom prst="rect">
                <a:avLst/>
              </a:prstGeom>
              <a:blipFill>
                <a:blip r:embed="rId3"/>
                <a:stretch>
                  <a:fillRect l="-4143" t="-5310" r="-31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34B2DC-3AC2-7D11-5F9A-EA01A4084560}"/>
              </a:ext>
            </a:extLst>
          </p:cNvPr>
          <p:cNvSpPr txBox="1"/>
          <p:nvPr/>
        </p:nvSpPr>
        <p:spPr>
          <a:xfrm>
            <a:off x="5745176" y="1799004"/>
            <a:ext cx="6048964" cy="369332"/>
          </a:xfrm>
          <a:prstGeom prst="rect">
            <a:avLst/>
          </a:prstGeom>
          <a:noFill/>
        </p:spPr>
        <p:txBody>
          <a:bodyPr wrap="none" rtlCol="0">
            <a:spAutoFit/>
          </a:bodyPr>
          <a:lstStyle/>
          <a:p>
            <a:r>
              <a:rPr lang="en-US" dirty="0"/>
              <a:t>Hosts can only be infected from </a:t>
            </a:r>
            <a:r>
              <a:rPr lang="en-US" dirty="0">
                <a:solidFill>
                  <a:srgbClr val="FF0000"/>
                </a:solidFill>
              </a:rPr>
              <a:t>infectious</a:t>
            </a:r>
            <a:r>
              <a:rPr lang="en-US" dirty="0"/>
              <a:t>, </a:t>
            </a:r>
            <a:r>
              <a:rPr lang="en-US" b="1" u="sng" dirty="0"/>
              <a:t>probing</a:t>
            </a:r>
            <a:r>
              <a:rPr lang="en-US" dirty="0"/>
              <a:t> vectors</a:t>
            </a:r>
          </a:p>
        </p:txBody>
      </p:sp>
      <p:sp>
        <p:nvSpPr>
          <p:cNvPr id="5" name="TextBox 4">
            <a:extLst>
              <a:ext uri="{FF2B5EF4-FFF2-40B4-BE49-F238E27FC236}">
                <a16:creationId xmlns:a16="http://schemas.microsoft.com/office/drawing/2014/main" id="{CA3A8C22-1923-F9D4-BCBB-465103479C00}"/>
              </a:ext>
            </a:extLst>
          </p:cNvPr>
          <p:cNvSpPr txBox="1"/>
          <p:nvPr/>
        </p:nvSpPr>
        <p:spPr>
          <a:xfrm>
            <a:off x="5745176" y="4667914"/>
            <a:ext cx="6446824" cy="646331"/>
          </a:xfrm>
          <a:prstGeom prst="rect">
            <a:avLst/>
          </a:prstGeom>
          <a:noFill/>
        </p:spPr>
        <p:txBody>
          <a:bodyPr wrap="square" rtlCol="0">
            <a:spAutoFit/>
          </a:bodyPr>
          <a:lstStyle/>
          <a:p>
            <a:r>
              <a:rPr lang="en-US" dirty="0"/>
              <a:t>Vectors can only be infected from </a:t>
            </a:r>
            <a:r>
              <a:rPr lang="en-US" b="1" u="sng" dirty="0"/>
              <a:t>ingesting</a:t>
            </a:r>
            <a:r>
              <a:rPr lang="en-US" dirty="0"/>
              <a:t> blood from </a:t>
            </a:r>
            <a:r>
              <a:rPr lang="en-US" dirty="0">
                <a:solidFill>
                  <a:srgbClr val="FF0000"/>
                </a:solidFill>
              </a:rPr>
              <a:t>infectious</a:t>
            </a:r>
            <a:r>
              <a:rPr lang="en-US" dirty="0"/>
              <a:t> hosts</a:t>
            </a:r>
          </a:p>
        </p:txBody>
      </p:sp>
    </p:spTree>
    <p:extLst>
      <p:ext uri="{BB962C8B-B14F-4D97-AF65-F5344CB8AC3E}">
        <p14:creationId xmlns:p14="http://schemas.microsoft.com/office/powerpoint/2010/main" val="1222589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63C2BF3-E74F-D30C-91B6-1C96D0C4A5AA}"/>
              </a:ext>
            </a:extLst>
          </p:cNvPr>
          <p:cNvGrpSpPr/>
          <p:nvPr/>
        </p:nvGrpSpPr>
        <p:grpSpPr>
          <a:xfrm>
            <a:off x="138049" y="771228"/>
            <a:ext cx="6096000" cy="5836593"/>
            <a:chOff x="5234608" y="641559"/>
            <a:chExt cx="6096000" cy="5836593"/>
          </a:xfrm>
        </p:grpSpPr>
        <p:pic>
          <p:nvPicPr>
            <p:cNvPr id="17" name="Picture 16">
              <a:extLst>
                <a:ext uri="{FF2B5EF4-FFF2-40B4-BE49-F238E27FC236}">
                  <a16:creationId xmlns:a16="http://schemas.microsoft.com/office/drawing/2014/main" id="{92541BC0-03FC-1E92-95E6-B046CB98298F}"/>
                </a:ext>
              </a:extLst>
            </p:cNvPr>
            <p:cNvPicPr>
              <a:picLocks noChangeAspect="1"/>
            </p:cNvPicPr>
            <p:nvPr/>
          </p:nvPicPr>
          <p:blipFill rotWithShape="1">
            <a:blip r:embed="rId3"/>
            <a:srcRect l="11039" t="2581" r="12538" b="28326"/>
            <a:stretch/>
          </p:blipFill>
          <p:spPr>
            <a:xfrm>
              <a:off x="5234608" y="641559"/>
              <a:ext cx="5913305" cy="5374927"/>
            </a:xfrm>
            <a:prstGeom prst="rect">
              <a:avLst/>
            </a:prstGeom>
          </p:spPr>
        </p:pic>
        <p:sp>
          <p:nvSpPr>
            <p:cNvPr id="18" name="TextBox 17">
              <a:extLst>
                <a:ext uri="{FF2B5EF4-FFF2-40B4-BE49-F238E27FC236}">
                  <a16:creationId xmlns:a16="http://schemas.microsoft.com/office/drawing/2014/main" id="{AC07D5CE-F339-F813-F288-909428AC589F}"/>
                </a:ext>
              </a:extLst>
            </p:cNvPr>
            <p:cNvSpPr txBox="1"/>
            <p:nvPr/>
          </p:nvSpPr>
          <p:spPr>
            <a:xfrm>
              <a:off x="5234608" y="6016487"/>
              <a:ext cx="6096000" cy="461665"/>
            </a:xfrm>
            <a:prstGeom prst="rect">
              <a:avLst/>
            </a:prstGeom>
            <a:noFill/>
          </p:spPr>
          <p:txBody>
            <a:bodyPr wrap="square">
              <a:spAutoFit/>
            </a:bodyPr>
            <a:lstStyle/>
            <a:p>
              <a:r>
                <a:rPr lang="en-US" sz="1200" dirty="0"/>
                <a:t>Hosts have an array of defensive strategies they can employ to avoid insect blood feeding</a:t>
              </a:r>
            </a:p>
            <a:p>
              <a:r>
                <a:rPr lang="en-US" sz="1200" i="1" dirty="0"/>
                <a:t>Hart (1994) Parasitology</a:t>
              </a:r>
            </a:p>
          </p:txBody>
        </p:sp>
      </p:grpSp>
      <p:sp>
        <p:nvSpPr>
          <p:cNvPr id="5" name="Title 3">
            <a:extLst>
              <a:ext uri="{FF2B5EF4-FFF2-40B4-BE49-F238E27FC236}">
                <a16:creationId xmlns:a16="http://schemas.microsoft.com/office/drawing/2014/main" id="{8FB8D01C-4481-27CC-56D8-D1BC1BF59036}"/>
              </a:ext>
            </a:extLst>
          </p:cNvPr>
          <p:cNvSpPr>
            <a:spLocks noGrp="1"/>
          </p:cNvSpPr>
          <p:nvPr>
            <p:ph type="title"/>
          </p:nvPr>
        </p:nvSpPr>
        <p:spPr>
          <a:xfrm>
            <a:off x="6300435" y="170439"/>
            <a:ext cx="5543425" cy="1325563"/>
          </a:xfrm>
        </p:spPr>
        <p:txBody>
          <a:bodyPr>
            <a:normAutofit/>
          </a:bodyPr>
          <a:lstStyle/>
          <a:p>
            <a:r>
              <a:rPr lang="en-US" dirty="0"/>
              <a:t>Drivers of multiple blood-feeding</a:t>
            </a:r>
          </a:p>
        </p:txBody>
      </p:sp>
      <p:pic>
        <p:nvPicPr>
          <p:cNvPr id="6" name="Picture 5">
            <a:extLst>
              <a:ext uri="{FF2B5EF4-FFF2-40B4-BE49-F238E27FC236}">
                <a16:creationId xmlns:a16="http://schemas.microsoft.com/office/drawing/2014/main" id="{5037E1F9-3E1F-0806-EB01-18E7DCDA3732}"/>
              </a:ext>
            </a:extLst>
          </p:cNvPr>
          <p:cNvPicPr>
            <a:picLocks noChangeAspect="1"/>
          </p:cNvPicPr>
          <p:nvPr/>
        </p:nvPicPr>
        <p:blipFill rotWithShape="1">
          <a:blip r:embed="rId4"/>
          <a:srcRect t="20646" r="39377" b="14564"/>
          <a:stretch/>
        </p:blipFill>
        <p:spPr>
          <a:xfrm>
            <a:off x="7167844" y="2498970"/>
            <a:ext cx="3024428" cy="2987458"/>
          </a:xfrm>
          <a:prstGeom prst="rect">
            <a:avLst/>
          </a:prstGeom>
        </p:spPr>
      </p:pic>
      <p:sp>
        <p:nvSpPr>
          <p:cNvPr id="7" name="TextBox 6">
            <a:extLst>
              <a:ext uri="{FF2B5EF4-FFF2-40B4-BE49-F238E27FC236}">
                <a16:creationId xmlns:a16="http://schemas.microsoft.com/office/drawing/2014/main" id="{1B915AE2-EAC5-5BF7-507F-22FAC066F6FF}"/>
              </a:ext>
            </a:extLst>
          </p:cNvPr>
          <p:cNvSpPr txBox="1"/>
          <p:nvPr/>
        </p:nvSpPr>
        <p:spPr>
          <a:xfrm>
            <a:off x="7041977" y="5574389"/>
            <a:ext cx="4060342" cy="369332"/>
          </a:xfrm>
          <a:prstGeom prst="rect">
            <a:avLst/>
          </a:prstGeom>
          <a:noFill/>
        </p:spPr>
        <p:txBody>
          <a:bodyPr wrap="none" rtlCol="0">
            <a:spAutoFit/>
          </a:bodyPr>
          <a:lstStyle/>
          <a:p>
            <a:r>
              <a:rPr lang="en-US" i="1" dirty="0"/>
              <a:t>Ramasamy et al. (2000) J Insect </a:t>
            </a:r>
            <a:r>
              <a:rPr lang="en-US" i="1" dirty="0" err="1"/>
              <a:t>Physiol</a:t>
            </a:r>
            <a:endParaRPr lang="en-US" i="1" dirty="0"/>
          </a:p>
        </p:txBody>
      </p:sp>
      <p:sp>
        <p:nvSpPr>
          <p:cNvPr id="8" name="TextBox 7">
            <a:extLst>
              <a:ext uri="{FF2B5EF4-FFF2-40B4-BE49-F238E27FC236}">
                <a16:creationId xmlns:a16="http://schemas.microsoft.com/office/drawing/2014/main" id="{20BD4D57-BA7B-F26C-937C-41F99A0BE8D3}"/>
              </a:ext>
            </a:extLst>
          </p:cNvPr>
          <p:cNvSpPr txBox="1"/>
          <p:nvPr/>
        </p:nvSpPr>
        <p:spPr>
          <a:xfrm>
            <a:off x="7144980" y="1968420"/>
            <a:ext cx="3667992" cy="584775"/>
          </a:xfrm>
          <a:prstGeom prst="rect">
            <a:avLst/>
          </a:prstGeom>
          <a:noFill/>
        </p:spPr>
        <p:txBody>
          <a:bodyPr wrap="none" rtlCol="0">
            <a:spAutoFit/>
          </a:bodyPr>
          <a:lstStyle/>
          <a:p>
            <a:r>
              <a:rPr lang="en-US" sz="3200" b="1" dirty="0"/>
              <a:t>Population density</a:t>
            </a:r>
          </a:p>
        </p:txBody>
      </p:sp>
      <p:grpSp>
        <p:nvGrpSpPr>
          <p:cNvPr id="19" name="Group 18">
            <a:extLst>
              <a:ext uri="{FF2B5EF4-FFF2-40B4-BE49-F238E27FC236}">
                <a16:creationId xmlns:a16="http://schemas.microsoft.com/office/drawing/2014/main" id="{75BE0AB0-4EF6-22B1-2923-4744E2250D7F}"/>
              </a:ext>
            </a:extLst>
          </p:cNvPr>
          <p:cNvGrpSpPr/>
          <p:nvPr/>
        </p:nvGrpSpPr>
        <p:grpSpPr>
          <a:xfrm>
            <a:off x="6405328" y="1933744"/>
            <a:ext cx="5596371" cy="3572233"/>
            <a:chOff x="13009741" y="2707112"/>
            <a:chExt cx="5596371" cy="3572233"/>
          </a:xfrm>
        </p:grpSpPr>
        <p:grpSp>
          <p:nvGrpSpPr>
            <p:cNvPr id="31" name="Group 30">
              <a:extLst>
                <a:ext uri="{FF2B5EF4-FFF2-40B4-BE49-F238E27FC236}">
                  <a16:creationId xmlns:a16="http://schemas.microsoft.com/office/drawing/2014/main" id="{11487AE0-983E-44FB-4F43-F02288B044EA}"/>
                </a:ext>
              </a:extLst>
            </p:cNvPr>
            <p:cNvGrpSpPr/>
            <p:nvPr/>
          </p:nvGrpSpPr>
          <p:grpSpPr>
            <a:xfrm>
              <a:off x="13009741" y="3291887"/>
              <a:ext cx="5596371" cy="2987458"/>
              <a:chOff x="894599" y="2794661"/>
              <a:chExt cx="6316830" cy="3372054"/>
            </a:xfrm>
          </p:grpSpPr>
          <p:pic>
            <p:nvPicPr>
              <p:cNvPr id="33" name="Picture 32">
                <a:extLst>
                  <a:ext uri="{FF2B5EF4-FFF2-40B4-BE49-F238E27FC236}">
                    <a16:creationId xmlns:a16="http://schemas.microsoft.com/office/drawing/2014/main" id="{F9664AE4-8FBE-76EC-1301-A1F2EEBD5B70}"/>
                  </a:ext>
                </a:extLst>
              </p:cNvPr>
              <p:cNvPicPr>
                <a:picLocks noChangeAspect="1"/>
              </p:cNvPicPr>
              <p:nvPr/>
            </p:nvPicPr>
            <p:blipFill>
              <a:blip r:embed="rId5"/>
              <a:stretch>
                <a:fillRect/>
              </a:stretch>
            </p:blipFill>
            <p:spPr>
              <a:xfrm>
                <a:off x="894600" y="2794661"/>
                <a:ext cx="6316829" cy="2413266"/>
              </a:xfrm>
              <a:prstGeom prst="rect">
                <a:avLst/>
              </a:prstGeom>
            </p:spPr>
          </p:pic>
          <p:sp>
            <p:nvSpPr>
              <p:cNvPr id="34" name="TextBox 33">
                <a:extLst>
                  <a:ext uri="{FF2B5EF4-FFF2-40B4-BE49-F238E27FC236}">
                    <a16:creationId xmlns:a16="http://schemas.microsoft.com/office/drawing/2014/main" id="{F319CB2B-F1A6-1695-F03C-9D96B39CA202}"/>
                  </a:ext>
                </a:extLst>
              </p:cNvPr>
              <p:cNvSpPr txBox="1"/>
              <p:nvPr/>
            </p:nvSpPr>
            <p:spPr>
              <a:xfrm>
                <a:off x="894599" y="5243385"/>
                <a:ext cx="6316829" cy="923330"/>
              </a:xfrm>
              <a:prstGeom prst="rect">
                <a:avLst/>
              </a:prstGeom>
              <a:noFill/>
            </p:spPr>
            <p:txBody>
              <a:bodyPr wrap="square" rtlCol="0">
                <a:spAutoFit/>
              </a:bodyPr>
              <a:lstStyle/>
              <a:p>
                <a:r>
                  <a:rPr lang="en-US" dirty="0"/>
                  <a:t>Seasonality drives patterns in multiple blood feeding for </a:t>
                </a:r>
                <a:r>
                  <a:rPr lang="en-US" i="1" dirty="0"/>
                  <a:t>Aedes aegypti</a:t>
                </a:r>
              </a:p>
              <a:p>
                <a:r>
                  <a:rPr lang="en-US" dirty="0"/>
                  <a:t>Modified from </a:t>
                </a:r>
                <a:r>
                  <a:rPr lang="en-US" i="1" dirty="0"/>
                  <a:t>Scott et al. (2000) J Med </a:t>
                </a:r>
                <a:r>
                  <a:rPr lang="en-US" i="1" dirty="0" err="1"/>
                  <a:t>Entomol</a:t>
                </a:r>
                <a:endParaRPr lang="en-US" i="1" dirty="0"/>
              </a:p>
            </p:txBody>
          </p:sp>
        </p:grpSp>
        <p:sp>
          <p:nvSpPr>
            <p:cNvPr id="32" name="TextBox 31">
              <a:extLst>
                <a:ext uri="{FF2B5EF4-FFF2-40B4-BE49-F238E27FC236}">
                  <a16:creationId xmlns:a16="http://schemas.microsoft.com/office/drawing/2014/main" id="{597FD65E-7FB3-C28D-1E72-811F71B2AF9D}"/>
                </a:ext>
              </a:extLst>
            </p:cNvPr>
            <p:cNvSpPr txBox="1"/>
            <p:nvPr/>
          </p:nvSpPr>
          <p:spPr>
            <a:xfrm>
              <a:off x="13009741" y="2707112"/>
              <a:ext cx="3043997" cy="584775"/>
            </a:xfrm>
            <a:prstGeom prst="rect">
              <a:avLst/>
            </a:prstGeom>
            <a:noFill/>
          </p:spPr>
          <p:txBody>
            <a:bodyPr wrap="square" rtlCol="0">
              <a:spAutoFit/>
            </a:bodyPr>
            <a:lstStyle/>
            <a:p>
              <a:r>
                <a:rPr lang="en-US" sz="3200" b="1" dirty="0"/>
                <a:t>Seasonality</a:t>
              </a:r>
            </a:p>
          </p:txBody>
        </p:sp>
      </p:grpSp>
      <p:grpSp>
        <p:nvGrpSpPr>
          <p:cNvPr id="35" name="Group 34">
            <a:extLst>
              <a:ext uri="{FF2B5EF4-FFF2-40B4-BE49-F238E27FC236}">
                <a16:creationId xmlns:a16="http://schemas.microsoft.com/office/drawing/2014/main" id="{AFDBDB1E-73B0-058D-32EE-15F00F6EE2B0}"/>
              </a:ext>
            </a:extLst>
          </p:cNvPr>
          <p:cNvGrpSpPr/>
          <p:nvPr/>
        </p:nvGrpSpPr>
        <p:grpSpPr>
          <a:xfrm>
            <a:off x="6272556" y="1459803"/>
            <a:ext cx="5822927" cy="5733769"/>
            <a:chOff x="-6878212" y="2729667"/>
            <a:chExt cx="5822927" cy="5733769"/>
          </a:xfrm>
        </p:grpSpPr>
        <p:grpSp>
          <p:nvGrpSpPr>
            <p:cNvPr id="36" name="Group 35">
              <a:extLst>
                <a:ext uri="{FF2B5EF4-FFF2-40B4-BE49-F238E27FC236}">
                  <a16:creationId xmlns:a16="http://schemas.microsoft.com/office/drawing/2014/main" id="{3363BAC4-A14E-4394-659C-F32C8482EA0E}"/>
                </a:ext>
              </a:extLst>
            </p:cNvPr>
            <p:cNvGrpSpPr/>
            <p:nvPr/>
          </p:nvGrpSpPr>
          <p:grpSpPr>
            <a:xfrm>
              <a:off x="-6878212" y="3813376"/>
              <a:ext cx="5061835" cy="4650060"/>
              <a:chOff x="7963839" y="1105559"/>
              <a:chExt cx="3704575" cy="4650060"/>
            </a:xfrm>
          </p:grpSpPr>
          <p:pic>
            <p:nvPicPr>
              <p:cNvPr id="38" name="Content Placeholder 6">
                <a:extLst>
                  <a:ext uri="{FF2B5EF4-FFF2-40B4-BE49-F238E27FC236}">
                    <a16:creationId xmlns:a16="http://schemas.microsoft.com/office/drawing/2014/main" id="{167D4E9F-0F68-DBC9-D912-A1C91C8CBA46}"/>
                  </a:ext>
                </a:extLst>
              </p:cNvPr>
              <p:cNvPicPr>
                <a:picLocks noChangeAspect="1"/>
              </p:cNvPicPr>
              <p:nvPr/>
            </p:nvPicPr>
            <p:blipFill>
              <a:blip r:embed="rId6"/>
              <a:stretch>
                <a:fillRect/>
              </a:stretch>
            </p:blipFill>
            <p:spPr>
              <a:xfrm>
                <a:off x="7963839" y="1118076"/>
                <a:ext cx="3704575" cy="2883218"/>
              </a:xfrm>
              <a:prstGeom prst="rect">
                <a:avLst/>
              </a:prstGeom>
            </p:spPr>
          </p:pic>
          <p:sp>
            <p:nvSpPr>
              <p:cNvPr id="39" name="TextBox 38">
                <a:extLst>
                  <a:ext uri="{FF2B5EF4-FFF2-40B4-BE49-F238E27FC236}">
                    <a16:creationId xmlns:a16="http://schemas.microsoft.com/office/drawing/2014/main" id="{259F8F36-A328-9F9D-E551-DE373F292CA7}"/>
                  </a:ext>
                </a:extLst>
              </p:cNvPr>
              <p:cNvSpPr txBox="1"/>
              <p:nvPr/>
            </p:nvSpPr>
            <p:spPr>
              <a:xfrm>
                <a:off x="7963839" y="4001293"/>
                <a:ext cx="3704575" cy="1754326"/>
              </a:xfrm>
              <a:prstGeom prst="rect">
                <a:avLst/>
              </a:prstGeom>
              <a:noFill/>
            </p:spPr>
            <p:txBody>
              <a:bodyPr wrap="square" rtlCol="0">
                <a:spAutoFit/>
              </a:bodyPr>
              <a:lstStyle/>
              <a:p>
                <a:r>
                  <a:rPr lang="en-US" dirty="0"/>
                  <a:t>Effect of size and infection status (</a:t>
                </a:r>
                <a:r>
                  <a:rPr lang="en-US" i="1" dirty="0"/>
                  <a:t>Plasmodium falciparum</a:t>
                </a:r>
                <a:r>
                  <a:rPr lang="en-US" dirty="0"/>
                  <a:t>) on the probability of </a:t>
                </a:r>
                <a:r>
                  <a:rPr lang="en-US" i="1" dirty="0"/>
                  <a:t>Anopheles gambiae</a:t>
                </a:r>
                <a:r>
                  <a:rPr lang="en-US" dirty="0"/>
                  <a:t> having multiple blood meals </a:t>
                </a:r>
              </a:p>
              <a:p>
                <a:r>
                  <a:rPr lang="en-US" dirty="0"/>
                  <a:t>Modified from </a:t>
                </a:r>
                <a:r>
                  <a:rPr lang="en-US" i="1" dirty="0" err="1"/>
                  <a:t>Koella</a:t>
                </a:r>
                <a:r>
                  <a:rPr lang="en-US" i="1" dirty="0"/>
                  <a:t>, et al (1998) Proc Biol Sci</a:t>
                </a:r>
              </a:p>
            </p:txBody>
          </p:sp>
          <p:sp>
            <p:nvSpPr>
              <p:cNvPr id="40" name="Rectangle 39">
                <a:extLst>
                  <a:ext uri="{FF2B5EF4-FFF2-40B4-BE49-F238E27FC236}">
                    <a16:creationId xmlns:a16="http://schemas.microsoft.com/office/drawing/2014/main" id="{1AA4CE3B-8E23-BB74-1DE4-A38A21CCEFB4}"/>
                  </a:ext>
                </a:extLst>
              </p:cNvPr>
              <p:cNvSpPr/>
              <p:nvPr/>
            </p:nvSpPr>
            <p:spPr>
              <a:xfrm>
                <a:off x="8591949" y="1394385"/>
                <a:ext cx="428368" cy="220234"/>
              </a:xfrm>
              <a:prstGeom prst="rect">
                <a:avLst/>
              </a:prstGeom>
              <a:solidFill>
                <a:srgbClr val="ABAC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FAF1166D-C618-61DC-BA85-53E2FD12A486}"/>
                  </a:ext>
                </a:extLst>
              </p:cNvPr>
              <p:cNvSpPr txBox="1"/>
              <p:nvPr/>
            </p:nvSpPr>
            <p:spPr>
              <a:xfrm>
                <a:off x="9020317" y="1350613"/>
                <a:ext cx="1467787" cy="307777"/>
              </a:xfrm>
              <a:prstGeom prst="rect">
                <a:avLst/>
              </a:prstGeom>
              <a:noFill/>
            </p:spPr>
            <p:txBody>
              <a:bodyPr wrap="none" rtlCol="0">
                <a:spAutoFit/>
              </a:bodyPr>
              <a:lstStyle/>
              <a:p>
                <a:r>
                  <a:rPr lang="en-US" sz="1400" dirty="0"/>
                  <a:t>Infected with malaria</a:t>
                </a:r>
              </a:p>
            </p:txBody>
          </p:sp>
          <p:sp>
            <p:nvSpPr>
              <p:cNvPr id="42" name="Rectangle 41">
                <a:extLst>
                  <a:ext uri="{FF2B5EF4-FFF2-40B4-BE49-F238E27FC236}">
                    <a16:creationId xmlns:a16="http://schemas.microsoft.com/office/drawing/2014/main" id="{D71F4997-9295-463D-4419-389E0C9FD4EE}"/>
                  </a:ext>
                </a:extLst>
              </p:cNvPr>
              <p:cNvSpPr/>
              <p:nvPr/>
            </p:nvSpPr>
            <p:spPr>
              <a:xfrm>
                <a:off x="8591949" y="1149331"/>
                <a:ext cx="428368" cy="220234"/>
              </a:xfrm>
              <a:prstGeom prst="rect">
                <a:avLst/>
              </a:prstGeom>
              <a:solidFill>
                <a:srgbClr val="EFEF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10998D10-1106-5725-FDB6-DA4EFB52FBF5}"/>
                  </a:ext>
                </a:extLst>
              </p:cNvPr>
              <p:cNvSpPr txBox="1"/>
              <p:nvPr/>
            </p:nvSpPr>
            <p:spPr>
              <a:xfrm>
                <a:off x="9020317" y="1105559"/>
                <a:ext cx="1643631" cy="307777"/>
              </a:xfrm>
              <a:prstGeom prst="rect">
                <a:avLst/>
              </a:prstGeom>
              <a:noFill/>
            </p:spPr>
            <p:txBody>
              <a:bodyPr wrap="none" rtlCol="0">
                <a:spAutoFit/>
              </a:bodyPr>
              <a:lstStyle/>
              <a:p>
                <a:r>
                  <a:rPr lang="en-US" sz="1400" dirty="0"/>
                  <a:t>Uninfected with malaria</a:t>
                </a:r>
              </a:p>
            </p:txBody>
          </p:sp>
        </p:grpSp>
        <p:sp>
          <p:nvSpPr>
            <p:cNvPr id="37" name="TextBox 36">
              <a:extLst>
                <a:ext uri="{FF2B5EF4-FFF2-40B4-BE49-F238E27FC236}">
                  <a16:creationId xmlns:a16="http://schemas.microsoft.com/office/drawing/2014/main" id="{6CC09DB9-14CD-B239-36C9-5E706CFB46F8}"/>
                </a:ext>
              </a:extLst>
            </p:cNvPr>
            <p:cNvSpPr txBox="1"/>
            <p:nvPr/>
          </p:nvSpPr>
          <p:spPr>
            <a:xfrm>
              <a:off x="-6878212" y="2729667"/>
              <a:ext cx="5822927" cy="1077218"/>
            </a:xfrm>
            <a:prstGeom prst="rect">
              <a:avLst/>
            </a:prstGeom>
            <a:noFill/>
          </p:spPr>
          <p:txBody>
            <a:bodyPr wrap="square" rtlCol="0">
              <a:spAutoFit/>
            </a:bodyPr>
            <a:lstStyle/>
            <a:p>
              <a:r>
                <a:rPr lang="en-US" sz="3200" b="1" dirty="0"/>
                <a:t>Infection status or</a:t>
              </a:r>
            </a:p>
            <a:p>
              <a:r>
                <a:rPr lang="en-US" sz="3200" b="1" dirty="0"/>
                <a:t>body size</a:t>
              </a:r>
            </a:p>
          </p:txBody>
        </p:sp>
      </p:grpSp>
    </p:spTree>
    <p:extLst>
      <p:ext uri="{BB962C8B-B14F-4D97-AF65-F5344CB8AC3E}">
        <p14:creationId xmlns:p14="http://schemas.microsoft.com/office/powerpoint/2010/main" val="6604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230832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2308324"/>
              </a:xfrm>
              <a:prstGeom prst="rect">
                <a:avLst/>
              </a:prstGeom>
              <a:blipFill>
                <a:blip r:embed="rId3"/>
                <a:stretch>
                  <a:fillRect l="-1173" t="-211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4"/>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2B508D14-BE3B-1476-DFDA-E426E2D54E9A}"/>
              </a:ext>
            </a:extLst>
          </p:cNvPr>
          <p:cNvSpPr/>
          <p:nvPr/>
        </p:nvSpPr>
        <p:spPr>
          <a:xfrm rot="5400000">
            <a:off x="2695937" y="180478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D4CDD8B-92EA-DB38-5C3B-92B689D3D985}"/>
              </a:ext>
            </a:extLst>
          </p:cNvPr>
          <p:cNvSpPr txBox="1"/>
          <p:nvPr/>
        </p:nvSpPr>
        <p:spPr>
          <a:xfrm>
            <a:off x="1177872" y="3244334"/>
            <a:ext cx="3423566" cy="369332"/>
          </a:xfrm>
          <a:prstGeom prst="rect">
            <a:avLst/>
          </a:prstGeom>
          <a:noFill/>
        </p:spPr>
        <p:txBody>
          <a:bodyPr wrap="none" rtlCol="0">
            <a:spAutoFit/>
          </a:bodyPr>
          <a:lstStyle/>
          <a:p>
            <a:r>
              <a:rPr lang="en-US" dirty="0"/>
              <a:t>Total prob. survive blood-feeding</a:t>
            </a:r>
          </a:p>
        </p:txBody>
      </p:sp>
      <p:sp>
        <p:nvSpPr>
          <p:cNvPr id="7" name="Right Brace 6">
            <a:extLst>
              <a:ext uri="{FF2B5EF4-FFF2-40B4-BE49-F238E27FC236}">
                <a16:creationId xmlns:a16="http://schemas.microsoft.com/office/drawing/2014/main" id="{613C6960-64BD-569E-DDA2-A7E48271AF10}"/>
              </a:ext>
            </a:extLst>
          </p:cNvPr>
          <p:cNvSpPr/>
          <p:nvPr/>
        </p:nvSpPr>
        <p:spPr>
          <a:xfrm rot="5400000">
            <a:off x="53590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6D449DC-CEDC-4FA9-1081-882AC67DBFB9}"/>
              </a:ext>
            </a:extLst>
          </p:cNvPr>
          <p:cNvSpPr txBox="1"/>
          <p:nvPr/>
        </p:nvSpPr>
        <p:spPr>
          <a:xfrm>
            <a:off x="4707912" y="3266666"/>
            <a:ext cx="2042547" cy="369332"/>
          </a:xfrm>
          <a:prstGeom prst="rect">
            <a:avLst/>
          </a:prstGeom>
          <a:noFill/>
        </p:spPr>
        <p:txBody>
          <a:bodyPr wrap="none" rtlCol="0">
            <a:spAutoFit/>
          </a:bodyPr>
          <a:lstStyle/>
          <a:p>
            <a:r>
              <a:rPr lang="en-US" dirty="0"/>
              <a:t>Total reproduction </a:t>
            </a:r>
          </a:p>
        </p:txBody>
      </p:sp>
      <p:sp>
        <p:nvSpPr>
          <p:cNvPr id="9" name="Right Brace 8">
            <a:extLst>
              <a:ext uri="{FF2B5EF4-FFF2-40B4-BE49-F238E27FC236}">
                <a16:creationId xmlns:a16="http://schemas.microsoft.com/office/drawing/2014/main" id="{3267A786-1C13-FF66-290E-12D5061C6DF8}"/>
              </a:ext>
            </a:extLst>
          </p:cNvPr>
          <p:cNvSpPr/>
          <p:nvPr/>
        </p:nvSpPr>
        <p:spPr>
          <a:xfrm rot="5400000">
            <a:off x="8867363" y="1140427"/>
            <a:ext cx="307372" cy="3986156"/>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913A0C-EE43-9FB7-8AEC-64497371B178}"/>
              </a:ext>
            </a:extLst>
          </p:cNvPr>
          <p:cNvSpPr txBox="1"/>
          <p:nvPr/>
        </p:nvSpPr>
        <p:spPr>
          <a:xfrm>
            <a:off x="7084545" y="3239687"/>
            <a:ext cx="4302781" cy="369332"/>
          </a:xfrm>
          <a:prstGeom prst="rect">
            <a:avLst/>
          </a:prstGeom>
          <a:noFill/>
        </p:spPr>
        <p:txBody>
          <a:bodyPr wrap="none" rtlCol="0">
            <a:spAutoFit/>
          </a:bodyPr>
          <a:lstStyle/>
          <a:p>
            <a:r>
              <a:rPr lang="en-US" dirty="0"/>
              <a:t>Number of oviposition cycles in a lifespan</a:t>
            </a:r>
          </a:p>
        </p:txBody>
      </p:sp>
    </p:spTree>
    <p:extLst>
      <p:ext uri="{BB962C8B-B14F-4D97-AF65-F5344CB8AC3E}">
        <p14:creationId xmlns:p14="http://schemas.microsoft.com/office/powerpoint/2010/main" val="1339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p:sp>
        <p:nvSpPr>
          <p:cNvPr id="3" name="Right Brace 2">
            <a:extLst>
              <a:ext uri="{FF2B5EF4-FFF2-40B4-BE49-F238E27FC236}">
                <a16:creationId xmlns:a16="http://schemas.microsoft.com/office/drawing/2014/main" id="{44D66450-18F0-605F-CBB0-B5890356F134}"/>
              </a:ext>
            </a:extLst>
          </p:cNvPr>
          <p:cNvSpPr/>
          <p:nvPr/>
        </p:nvSpPr>
        <p:spPr>
          <a:xfrm rot="5400000">
            <a:off x="2695937" y="180478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A35E94D8-8C08-DABC-2AE7-3B52AC23B281}"/>
              </a:ext>
            </a:extLst>
          </p:cNvPr>
          <p:cNvSpPr txBox="1"/>
          <p:nvPr/>
        </p:nvSpPr>
        <p:spPr>
          <a:xfrm>
            <a:off x="1177872" y="3244334"/>
            <a:ext cx="3423566" cy="369332"/>
          </a:xfrm>
          <a:prstGeom prst="rect">
            <a:avLst/>
          </a:prstGeom>
          <a:noFill/>
        </p:spPr>
        <p:txBody>
          <a:bodyPr wrap="none" rtlCol="0">
            <a:spAutoFit/>
          </a:bodyPr>
          <a:lstStyle/>
          <a:p>
            <a:r>
              <a:rPr lang="en-US" dirty="0"/>
              <a:t>Total prob. survive blood-feeding</a:t>
            </a:r>
          </a:p>
        </p:txBody>
      </p:sp>
      <p:sp>
        <p:nvSpPr>
          <p:cNvPr id="5" name="Right Brace 4">
            <a:extLst>
              <a:ext uri="{FF2B5EF4-FFF2-40B4-BE49-F238E27FC236}">
                <a16:creationId xmlns:a16="http://schemas.microsoft.com/office/drawing/2014/main" id="{8D92C8E9-BEE7-7A92-3103-085AF3525AF4}"/>
              </a:ext>
            </a:extLst>
          </p:cNvPr>
          <p:cNvSpPr/>
          <p:nvPr/>
        </p:nvSpPr>
        <p:spPr>
          <a:xfrm rot="5400000">
            <a:off x="5359062" y="1913517"/>
            <a:ext cx="344572" cy="2477657"/>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5699D5A-7B10-483C-F6BA-8A54FC4E3FC7}"/>
              </a:ext>
            </a:extLst>
          </p:cNvPr>
          <p:cNvSpPr txBox="1"/>
          <p:nvPr/>
        </p:nvSpPr>
        <p:spPr>
          <a:xfrm>
            <a:off x="4707912" y="3266666"/>
            <a:ext cx="2042547" cy="369332"/>
          </a:xfrm>
          <a:prstGeom prst="rect">
            <a:avLst/>
          </a:prstGeom>
          <a:noFill/>
        </p:spPr>
        <p:txBody>
          <a:bodyPr wrap="none" rtlCol="0">
            <a:spAutoFit/>
          </a:bodyPr>
          <a:lstStyle/>
          <a:p>
            <a:r>
              <a:rPr lang="en-US" dirty="0"/>
              <a:t>Total reproduction </a:t>
            </a:r>
          </a:p>
        </p:txBody>
      </p:sp>
      <p:sp>
        <p:nvSpPr>
          <p:cNvPr id="8" name="Right Brace 7">
            <a:extLst>
              <a:ext uri="{FF2B5EF4-FFF2-40B4-BE49-F238E27FC236}">
                <a16:creationId xmlns:a16="http://schemas.microsoft.com/office/drawing/2014/main" id="{B17DF81D-226E-D28A-B893-368E153A3BB9}"/>
              </a:ext>
            </a:extLst>
          </p:cNvPr>
          <p:cNvSpPr/>
          <p:nvPr/>
        </p:nvSpPr>
        <p:spPr>
          <a:xfrm rot="5400000">
            <a:off x="8867363" y="1140427"/>
            <a:ext cx="307372" cy="3986156"/>
          </a:xfrm>
          <a:prstGeom prst="rightBrace">
            <a:avLst>
              <a:gd name="adj1" fmla="val 29762"/>
              <a:gd name="adj2" fmla="val 50000"/>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1CB71B7-9E56-A987-97B5-01ACD5310C21}"/>
              </a:ext>
            </a:extLst>
          </p:cNvPr>
          <p:cNvSpPr txBox="1"/>
          <p:nvPr/>
        </p:nvSpPr>
        <p:spPr>
          <a:xfrm>
            <a:off x="7084545" y="3239687"/>
            <a:ext cx="4302781" cy="369332"/>
          </a:xfrm>
          <a:prstGeom prst="rect">
            <a:avLst/>
          </a:prstGeom>
          <a:noFill/>
        </p:spPr>
        <p:txBody>
          <a:bodyPr wrap="none" rtlCol="0">
            <a:spAutoFit/>
          </a:bodyPr>
          <a:lstStyle/>
          <a:p>
            <a:r>
              <a:rPr lang="en-US" dirty="0"/>
              <a:t>Number of oviposition cycles in a lifespan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35B8A1-C37D-2953-DCCD-0C6BD79FDB92}"/>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10" name="TextBox 9">
                <a:extLst>
                  <a:ext uri="{FF2B5EF4-FFF2-40B4-BE49-F238E27FC236}">
                    <a16:creationId xmlns:a16="http://schemas.microsoft.com/office/drawing/2014/main" id="{AD35B8A1-C37D-2953-DCCD-0C6BD79FDB92}"/>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640137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21CC66-1A7D-6088-949A-AF740F68D0AC}"/>
                  </a:ext>
                </a:extLst>
              </p:cNvPr>
              <p:cNvSpPr txBox="1"/>
              <p:nvPr/>
            </p:nvSpPr>
            <p:spPr>
              <a:xfrm>
                <a:off x="1935980" y="717660"/>
                <a:ext cx="8320040" cy="4154984"/>
              </a:xfrm>
              <a:prstGeom prst="rect">
                <a:avLst/>
              </a:prstGeom>
              <a:noFill/>
            </p:spPr>
            <p:txBody>
              <a:bodyPr wrap="square" rtlCol="0">
                <a:spAutoFit/>
              </a:bodyPr>
              <a:lstStyle/>
              <a:p>
                <a:r>
                  <a:rPr lang="en-US" sz="2400" b="1" u="sng" dirty="0"/>
                  <a:t>Theorem</a:t>
                </a:r>
                <a:r>
                  <a:rPr lang="en-US" sz="2400" b="1" dirty="0"/>
                  <a:t>: Mosquito population persistence</a:t>
                </a:r>
              </a:p>
              <a:p>
                <a:r>
                  <a:rPr lang="en-US" sz="2400" dirty="0"/>
                  <a:t>The mosquito population persists if and only if the basic offspring number, </a:t>
                </a:r>
                <a14:m>
                  <m:oMath xmlns:m="http://schemas.openxmlformats.org/officeDocument/2006/math">
                    <m:r>
                      <a:rPr lang="en-US" sz="2400" b="0" i="1" smtClean="0">
                        <a:latin typeface="Cambria Math" panose="02040503050406030204" pitchFamily="18" charset="0"/>
                      </a:rPr>
                      <m:t>𝑅</m:t>
                    </m:r>
                  </m:oMath>
                </a14:m>
                <a:r>
                  <a:rPr lang="en-US" sz="2400" dirty="0"/>
                  <a:t>, is greater than one.</a:t>
                </a:r>
              </a:p>
              <a:p>
                <a:endParaRPr lang="en-US" sz="2400" dirty="0"/>
              </a:p>
              <a:p>
                <a:endParaRPr lang="en-US" sz="2400" dirty="0"/>
              </a:p>
              <a:p>
                <a:endParaRPr lang="en-US" sz="2400" dirty="0"/>
              </a:p>
              <a:p>
                <a:endParaRPr lang="en-US" sz="2400" b="1" dirty="0"/>
              </a:p>
              <a:p>
                <a:endParaRPr lang="en-US" sz="2400" b="1" dirty="0"/>
              </a:p>
              <a:p>
                <a:r>
                  <a:rPr lang="en-US" sz="2400" b="1" u="sng" dirty="0"/>
                  <a:t>Theorem</a:t>
                </a:r>
                <a:r>
                  <a:rPr lang="en-US" sz="2400" b="1" dirty="0"/>
                  <a:t>:</a:t>
                </a:r>
                <a:r>
                  <a:rPr lang="en-US" sz="2400" dirty="0"/>
                  <a:t> </a:t>
                </a:r>
                <a:r>
                  <a:rPr lang="en-US" sz="2400" b="1" dirty="0"/>
                  <a:t>Disease transmission persistence</a:t>
                </a:r>
                <a:endParaRPr lang="en-US" sz="2400" dirty="0"/>
              </a:p>
              <a:p>
                <a:r>
                  <a:rPr lang="en-US" sz="2400" dirty="0"/>
                  <a:t>Transmission between mosquitoes and hosts persists if and only if the basic reproduction number, </a:t>
                </a:r>
                <a14:m>
                  <m:oMath xmlns:m="http://schemas.openxmlformats.org/officeDocument/2006/math">
                    <m:sSub>
                      <m:sSubPr>
                        <m:ctrlPr>
                          <a:rPr lang="en-US" sz="2400" b="0" i="1" smtClean="0">
                            <a:latin typeface="Cambria Math" panose="02040503050406030204" pitchFamily="18" charset="0"/>
                          </a:rPr>
                        </m:ctrlPr>
                      </m:sSubPr>
                      <m:e>
                        <m:r>
                          <a:rPr lang="en-US" sz="2400" b="0" i="0" smtClean="0">
                            <a:latin typeface="Cambria Math" panose="02040503050406030204" pitchFamily="18" charset="0"/>
                          </a:rPr>
                          <m:t>ℛ</m:t>
                        </m:r>
                      </m:e>
                      <m:sub>
                        <m:r>
                          <a:rPr lang="en-US" sz="2400" b="0" i="0" smtClean="0">
                            <a:latin typeface="Cambria Math" panose="02040503050406030204" pitchFamily="18" charset="0"/>
                          </a:rPr>
                          <m:t>0</m:t>
                        </m:r>
                      </m:sub>
                    </m:sSub>
                  </m:oMath>
                </a14:m>
                <a:r>
                  <a:rPr lang="en-US" sz="2400" dirty="0"/>
                  <a:t>, is greater than one.</a:t>
                </a:r>
                <a:endParaRPr lang="en-US" sz="2400" b="1" dirty="0"/>
              </a:p>
            </p:txBody>
          </p:sp>
        </mc:Choice>
        <mc:Fallback xmlns="">
          <p:sp>
            <p:nvSpPr>
              <p:cNvPr id="2" name="TextBox 1">
                <a:extLst>
                  <a:ext uri="{FF2B5EF4-FFF2-40B4-BE49-F238E27FC236}">
                    <a16:creationId xmlns:a16="http://schemas.microsoft.com/office/drawing/2014/main" id="{3721CC66-1A7D-6088-949A-AF740F68D0AC}"/>
                  </a:ext>
                </a:extLst>
              </p:cNvPr>
              <p:cNvSpPr txBox="1">
                <a:spLocks noRot="1" noChangeAspect="1" noMove="1" noResize="1" noEditPoints="1" noAdjustHandles="1" noChangeArrowheads="1" noChangeShapeType="1" noTextEdit="1"/>
              </p:cNvSpPr>
              <p:nvPr/>
            </p:nvSpPr>
            <p:spPr>
              <a:xfrm>
                <a:off x="1935980" y="717660"/>
                <a:ext cx="8320040" cy="4154984"/>
              </a:xfrm>
              <a:prstGeom prst="rect">
                <a:avLst/>
              </a:prstGeom>
              <a:blipFill>
                <a:blip r:embed="rId3"/>
                <a:stretch>
                  <a:fillRect l="-1173" t="-1175" r="-147" b="-24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62DE34B-A0A7-3009-0E2D-4F44C19331BF}"/>
              </a:ext>
            </a:extLst>
          </p:cNvPr>
          <p:cNvPicPr>
            <a:picLocks noChangeAspect="1"/>
          </p:cNvPicPr>
          <p:nvPr/>
        </p:nvPicPr>
        <p:blipFill rotWithShape="1">
          <a:blip r:embed="rId4"/>
          <a:srcRect r="3133" b="5865"/>
          <a:stretch/>
        </p:blipFill>
        <p:spPr>
          <a:xfrm>
            <a:off x="56143" y="5009806"/>
            <a:ext cx="12108987" cy="795528"/>
          </a:xfrm>
          <a:prstGeom prst="rect">
            <a:avLst/>
          </a:prstGeom>
        </p:spPr>
      </p:pic>
      <p:pic>
        <p:nvPicPr>
          <p:cNvPr id="12" name="Picture 11">
            <a:extLst>
              <a:ext uri="{FF2B5EF4-FFF2-40B4-BE49-F238E27FC236}">
                <a16:creationId xmlns:a16="http://schemas.microsoft.com/office/drawing/2014/main" id="{B0363DBC-3259-4A66-92E3-B56EF314F1FF}"/>
              </a:ext>
            </a:extLst>
          </p:cNvPr>
          <p:cNvPicPr>
            <a:picLocks noChangeAspect="1"/>
          </p:cNvPicPr>
          <p:nvPr/>
        </p:nvPicPr>
        <p:blipFill>
          <a:blip r:embed="rId5"/>
          <a:stretch>
            <a:fillRect/>
          </a:stretch>
        </p:blipFill>
        <p:spPr>
          <a:xfrm>
            <a:off x="959313" y="5774377"/>
            <a:ext cx="8361684" cy="795528"/>
          </a:xfrm>
          <a:prstGeom prst="rect">
            <a:avLst/>
          </a:prstGeom>
        </p:spPr>
      </p:pic>
      <p:pic>
        <p:nvPicPr>
          <p:cNvPr id="18" name="Picture 17">
            <a:extLst>
              <a:ext uri="{FF2B5EF4-FFF2-40B4-BE49-F238E27FC236}">
                <a16:creationId xmlns:a16="http://schemas.microsoft.com/office/drawing/2014/main" id="{C9E0FD97-0E0B-C497-C7C2-509D3B19D710}"/>
              </a:ext>
            </a:extLst>
          </p:cNvPr>
          <p:cNvPicPr>
            <a:picLocks noChangeAspect="1"/>
          </p:cNvPicPr>
          <p:nvPr/>
        </p:nvPicPr>
        <p:blipFill>
          <a:blip r:embed="rId6"/>
          <a:stretch>
            <a:fillRect/>
          </a:stretch>
        </p:blipFill>
        <p:spPr>
          <a:xfrm>
            <a:off x="1093983" y="2184289"/>
            <a:ext cx="10004034" cy="79552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000E35-BD70-FDD1-07D8-F44E1B2A800F}"/>
                  </a:ext>
                </a:extLst>
              </p:cNvPr>
              <p:cNvSpPr txBox="1"/>
              <p:nvPr/>
            </p:nvSpPr>
            <p:spPr>
              <a:xfrm>
                <a:off x="992307" y="2428164"/>
                <a:ext cx="348450"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𝒩</m:t>
                      </m:r>
                    </m:oMath>
                  </m:oMathPara>
                </a14:m>
                <a:endParaRPr lang="en-US" sz="2000" dirty="0"/>
              </a:p>
            </p:txBody>
          </p:sp>
        </mc:Choice>
        <mc:Fallback xmlns="">
          <p:sp>
            <p:nvSpPr>
              <p:cNvPr id="3" name="TextBox 2">
                <a:extLst>
                  <a:ext uri="{FF2B5EF4-FFF2-40B4-BE49-F238E27FC236}">
                    <a16:creationId xmlns:a16="http://schemas.microsoft.com/office/drawing/2014/main" id="{74000E35-BD70-FDD1-07D8-F44E1B2A800F}"/>
                  </a:ext>
                </a:extLst>
              </p:cNvPr>
              <p:cNvSpPr txBox="1">
                <a:spLocks noRot="1" noChangeAspect="1" noMove="1" noResize="1" noEditPoints="1" noAdjustHandles="1" noChangeArrowheads="1" noChangeShapeType="1" noTextEdit="1"/>
              </p:cNvSpPr>
              <p:nvPr/>
            </p:nvSpPr>
            <p:spPr>
              <a:xfrm>
                <a:off x="992307" y="2428164"/>
                <a:ext cx="348450" cy="307777"/>
              </a:xfrm>
              <a:prstGeom prst="rect">
                <a:avLst/>
              </a:prstGeom>
              <a:blipFill>
                <a:blip r:embed="rId7"/>
                <a:stretch>
                  <a:fillRect l="-12281" r="-10526" b="-5882"/>
                </a:stretch>
              </a:blipFill>
            </p:spPr>
            <p:txBody>
              <a:bodyPr/>
              <a:lstStyle/>
              <a:p>
                <a:r>
                  <a:rPr lang="en-US">
                    <a:noFill/>
                  </a:rPr>
                  <a:t> </a:t>
                </a:r>
              </a:p>
            </p:txBody>
          </p:sp>
        </mc:Fallback>
      </mc:AlternateContent>
    </p:spTree>
    <p:extLst>
      <p:ext uri="{BB962C8B-B14F-4D97-AF65-F5344CB8AC3E}">
        <p14:creationId xmlns:p14="http://schemas.microsoft.com/office/powerpoint/2010/main" val="3408136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number of oviposition cycles w/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Total number of oviposition cycles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r="-1505" b="-2558"/>
                </a:stretch>
              </a:blipFill>
            </p:spPr>
            <p:txBody>
              <a:bodyPr/>
              <a:lstStyle/>
              <a:p>
                <a:r>
                  <a:rPr lang="en-US">
                    <a:noFill/>
                  </a:rPr>
                  <a:t> </a:t>
                </a:r>
              </a:p>
            </p:txBody>
          </p:sp>
        </mc:Fallback>
      </mc:AlternateContent>
    </p:spTree>
    <p:extLst>
      <p:ext uri="{BB962C8B-B14F-4D97-AF65-F5344CB8AC3E}">
        <p14:creationId xmlns:p14="http://schemas.microsoft.com/office/powerpoint/2010/main" val="2463321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5E664-294D-6F90-3344-EBD66C921EDB}"/>
            </a:ext>
          </a:extLst>
        </p:cNvPr>
        <p:cNvGrpSpPr/>
        <p:nvPr/>
      </p:nvGrpSpPr>
      <p:grpSpPr>
        <a:xfrm>
          <a:off x="0" y="0"/>
          <a:ext cx="0" cy="0"/>
          <a:chOff x="0" y="0"/>
          <a:chExt cx="0" cy="0"/>
        </a:xfrm>
      </p:grpSpPr>
      <p:sp>
        <p:nvSpPr>
          <p:cNvPr id="47" name="TextBox 46">
            <a:extLst>
              <a:ext uri="{FF2B5EF4-FFF2-40B4-BE49-F238E27FC236}">
                <a16:creationId xmlns:a16="http://schemas.microsoft.com/office/drawing/2014/main" id="{43DE4BBC-C18E-C6FA-32F8-95FEDF533FB1}"/>
              </a:ext>
            </a:extLst>
          </p:cNvPr>
          <p:cNvSpPr txBox="1"/>
          <p:nvPr/>
        </p:nvSpPr>
        <p:spPr>
          <a:xfrm>
            <a:off x="8344662" y="811936"/>
            <a:ext cx="1866024" cy="584775"/>
          </a:xfrm>
          <a:prstGeom prst="rect">
            <a:avLst/>
          </a:prstGeom>
          <a:noFill/>
        </p:spPr>
        <p:txBody>
          <a:bodyPr wrap="none" rtlCol="0">
            <a:spAutoFit/>
          </a:bodyPr>
          <a:lstStyle/>
          <a:p>
            <a:r>
              <a:rPr lang="en-US" sz="3200" b="1" dirty="0"/>
              <a:t>Questing</a:t>
            </a:r>
          </a:p>
        </p:txBody>
      </p:sp>
      <p:sp>
        <p:nvSpPr>
          <p:cNvPr id="48" name="TextBox 47">
            <a:extLst>
              <a:ext uri="{FF2B5EF4-FFF2-40B4-BE49-F238E27FC236}">
                <a16:creationId xmlns:a16="http://schemas.microsoft.com/office/drawing/2014/main" id="{B403BF7E-C88A-AD11-0FBA-4E152916CD48}"/>
              </a:ext>
            </a:extLst>
          </p:cNvPr>
          <p:cNvSpPr txBox="1"/>
          <p:nvPr/>
        </p:nvSpPr>
        <p:spPr>
          <a:xfrm>
            <a:off x="8457417" y="2364934"/>
            <a:ext cx="1663212" cy="584775"/>
          </a:xfrm>
          <a:prstGeom prst="rect">
            <a:avLst/>
          </a:prstGeom>
          <a:noFill/>
        </p:spPr>
        <p:txBody>
          <a:bodyPr wrap="none" rtlCol="0">
            <a:spAutoFit/>
          </a:bodyPr>
          <a:lstStyle/>
          <a:p>
            <a:r>
              <a:rPr lang="en-US" sz="3200" b="1" dirty="0"/>
              <a:t>Landing</a:t>
            </a:r>
          </a:p>
        </p:txBody>
      </p:sp>
      <p:cxnSp>
        <p:nvCxnSpPr>
          <p:cNvPr id="50" name="Straight Arrow Connector 49">
            <a:extLst>
              <a:ext uri="{FF2B5EF4-FFF2-40B4-BE49-F238E27FC236}">
                <a16:creationId xmlns:a16="http://schemas.microsoft.com/office/drawing/2014/main" id="{4841E078-F6AF-4FC2-3BBB-D30FE96800D1}"/>
              </a:ext>
            </a:extLst>
          </p:cNvPr>
          <p:cNvCxnSpPr>
            <a:cxnSpLocks/>
            <a:stCxn id="47" idx="2"/>
            <a:endCxn id="48" idx="0"/>
          </p:cNvCxnSpPr>
          <p:nvPr/>
        </p:nvCxnSpPr>
        <p:spPr>
          <a:xfrm>
            <a:off x="9277674" y="1396711"/>
            <a:ext cx="11349" cy="968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84AC1F-3180-33CD-474B-2D8CA640827D}"/>
              </a:ext>
            </a:extLst>
          </p:cNvPr>
          <p:cNvSpPr txBox="1"/>
          <p:nvPr/>
        </p:nvSpPr>
        <p:spPr>
          <a:xfrm>
            <a:off x="9801029" y="1947821"/>
            <a:ext cx="1024639" cy="369332"/>
          </a:xfrm>
          <a:prstGeom prst="rect">
            <a:avLst/>
          </a:prstGeom>
          <a:noFill/>
        </p:spPr>
        <p:txBody>
          <a:bodyPr wrap="none" rtlCol="0">
            <a:spAutoFit/>
          </a:bodyPr>
          <a:lstStyle/>
          <a:p>
            <a:r>
              <a:rPr lang="en-US" dirty="0"/>
              <a:t>1/3 days</a:t>
            </a:r>
          </a:p>
        </p:txBody>
      </p:sp>
      <p:sp>
        <p:nvSpPr>
          <p:cNvPr id="52" name="TextBox 51">
            <a:extLst>
              <a:ext uri="{FF2B5EF4-FFF2-40B4-BE49-F238E27FC236}">
                <a16:creationId xmlns:a16="http://schemas.microsoft.com/office/drawing/2014/main" id="{7240184B-AFD8-BA11-3402-E243A1E1D40E}"/>
              </a:ext>
            </a:extLst>
          </p:cNvPr>
          <p:cNvSpPr txBox="1"/>
          <p:nvPr/>
        </p:nvSpPr>
        <p:spPr>
          <a:xfrm>
            <a:off x="8484804" y="3684034"/>
            <a:ext cx="1610697" cy="584775"/>
          </a:xfrm>
          <a:prstGeom prst="rect">
            <a:avLst/>
          </a:prstGeom>
          <a:noFill/>
        </p:spPr>
        <p:txBody>
          <a:bodyPr wrap="none" rtlCol="0">
            <a:spAutoFit/>
          </a:bodyPr>
          <a:lstStyle/>
          <a:p>
            <a:r>
              <a:rPr lang="en-US" sz="3200" b="1" dirty="0"/>
              <a:t>Probing</a:t>
            </a:r>
          </a:p>
        </p:txBody>
      </p:sp>
      <p:cxnSp>
        <p:nvCxnSpPr>
          <p:cNvPr id="53" name="Straight Arrow Connector 52">
            <a:extLst>
              <a:ext uri="{FF2B5EF4-FFF2-40B4-BE49-F238E27FC236}">
                <a16:creationId xmlns:a16="http://schemas.microsoft.com/office/drawing/2014/main" id="{FA74C169-3081-164C-965C-88C7088C84F6}"/>
              </a:ext>
            </a:extLst>
          </p:cNvPr>
          <p:cNvCxnSpPr>
            <a:cxnSpLocks/>
            <a:stCxn id="48" idx="2"/>
            <a:endCxn id="52" idx="0"/>
          </p:cNvCxnSpPr>
          <p:nvPr/>
        </p:nvCxnSpPr>
        <p:spPr>
          <a:xfrm>
            <a:off x="9289023" y="2949709"/>
            <a:ext cx="1130" cy="734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23C643C-A4E2-E8B0-86A3-C9E07114007B}"/>
              </a:ext>
            </a:extLst>
          </p:cNvPr>
          <p:cNvSpPr txBox="1"/>
          <p:nvPr/>
        </p:nvSpPr>
        <p:spPr>
          <a:xfrm>
            <a:off x="9801029" y="3168137"/>
            <a:ext cx="1292790" cy="369332"/>
          </a:xfrm>
          <a:prstGeom prst="rect">
            <a:avLst/>
          </a:prstGeom>
          <a:noFill/>
        </p:spPr>
        <p:txBody>
          <a:bodyPr wrap="none" rtlCol="0">
            <a:spAutoFit/>
          </a:bodyPr>
          <a:lstStyle/>
          <a:p>
            <a:r>
              <a:rPr lang="en-US" dirty="0"/>
              <a:t>10 minutes</a:t>
            </a:r>
          </a:p>
        </p:txBody>
      </p:sp>
      <p:sp>
        <p:nvSpPr>
          <p:cNvPr id="61" name="TextBox 60">
            <a:extLst>
              <a:ext uri="{FF2B5EF4-FFF2-40B4-BE49-F238E27FC236}">
                <a16:creationId xmlns:a16="http://schemas.microsoft.com/office/drawing/2014/main" id="{0665171B-FF20-F546-35FD-74AAEA702091}"/>
              </a:ext>
            </a:extLst>
          </p:cNvPr>
          <p:cNvSpPr txBox="1"/>
          <p:nvPr/>
        </p:nvSpPr>
        <p:spPr>
          <a:xfrm>
            <a:off x="4022421" y="2215816"/>
            <a:ext cx="3087705" cy="584775"/>
          </a:xfrm>
          <a:prstGeom prst="rect">
            <a:avLst/>
          </a:prstGeom>
          <a:noFill/>
        </p:spPr>
        <p:txBody>
          <a:bodyPr wrap="none" rtlCol="0">
            <a:spAutoFit/>
          </a:bodyPr>
          <a:lstStyle/>
          <a:p>
            <a:r>
              <a:rPr lang="en-US" sz="3200" b="1" dirty="0"/>
              <a:t>Seek new host?</a:t>
            </a:r>
          </a:p>
        </p:txBody>
      </p:sp>
      <p:cxnSp>
        <p:nvCxnSpPr>
          <p:cNvPr id="63" name="Connector: Elbow 62">
            <a:extLst>
              <a:ext uri="{FF2B5EF4-FFF2-40B4-BE49-F238E27FC236}">
                <a16:creationId xmlns:a16="http://schemas.microsoft.com/office/drawing/2014/main" id="{85134431-F84C-659D-50C7-71DBE1C13A3F}"/>
              </a:ext>
            </a:extLst>
          </p:cNvPr>
          <p:cNvCxnSpPr>
            <a:cxnSpLocks/>
            <a:stCxn id="61" idx="1"/>
            <a:endCxn id="47" idx="1"/>
          </p:cNvCxnSpPr>
          <p:nvPr/>
        </p:nvCxnSpPr>
        <p:spPr>
          <a:xfrm rot="10800000" flipH="1">
            <a:off x="4022420" y="1104324"/>
            <a:ext cx="4322241" cy="1403880"/>
          </a:xfrm>
          <a:prstGeom prst="bentConnector3">
            <a:avLst>
              <a:gd name="adj1" fmla="val -52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2C0C37D-4267-28A2-2C38-3E4B7F7CFDAB}"/>
              </a:ext>
            </a:extLst>
          </p:cNvPr>
          <p:cNvCxnSpPr>
            <a:cxnSpLocks/>
            <a:stCxn id="61" idx="0"/>
            <a:endCxn id="48" idx="0"/>
          </p:cNvCxnSpPr>
          <p:nvPr/>
        </p:nvCxnSpPr>
        <p:spPr>
          <a:xfrm rot="16200000" flipH="1">
            <a:off x="7353089" y="429001"/>
            <a:ext cx="149118" cy="3722749"/>
          </a:xfrm>
          <a:prstGeom prst="bentConnector3">
            <a:avLst>
              <a:gd name="adj1" fmla="val -1533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550B9D-6DD0-BAB1-68A0-6BD9C0237BF3}"/>
              </a:ext>
            </a:extLst>
          </p:cNvPr>
          <p:cNvSpPr txBox="1"/>
          <p:nvPr/>
        </p:nvSpPr>
        <p:spPr>
          <a:xfrm>
            <a:off x="4372336" y="720509"/>
            <a:ext cx="1181670" cy="369332"/>
          </a:xfrm>
          <a:prstGeom prst="rect">
            <a:avLst/>
          </a:prstGeom>
          <a:noFill/>
        </p:spPr>
        <p:txBody>
          <a:bodyPr wrap="none" rtlCol="0">
            <a:spAutoFit/>
          </a:bodyPr>
          <a:lstStyle/>
          <a:p>
            <a:r>
              <a:rPr lang="en-US" dirty="0"/>
              <a:t>Yes = 66%</a:t>
            </a:r>
          </a:p>
        </p:txBody>
      </p:sp>
      <p:sp>
        <p:nvSpPr>
          <p:cNvPr id="72" name="TextBox 71">
            <a:extLst>
              <a:ext uri="{FF2B5EF4-FFF2-40B4-BE49-F238E27FC236}">
                <a16:creationId xmlns:a16="http://schemas.microsoft.com/office/drawing/2014/main" id="{751EEB5E-8164-8A30-D2F5-C00E51C37984}"/>
              </a:ext>
            </a:extLst>
          </p:cNvPr>
          <p:cNvSpPr txBox="1"/>
          <p:nvPr/>
        </p:nvSpPr>
        <p:spPr>
          <a:xfrm>
            <a:off x="6479229" y="1576790"/>
            <a:ext cx="1128835" cy="369332"/>
          </a:xfrm>
          <a:prstGeom prst="rect">
            <a:avLst/>
          </a:prstGeom>
          <a:noFill/>
        </p:spPr>
        <p:txBody>
          <a:bodyPr wrap="none" rtlCol="0">
            <a:spAutoFit/>
          </a:bodyPr>
          <a:lstStyle/>
          <a:p>
            <a:r>
              <a:rPr lang="en-US" dirty="0"/>
              <a:t>No = 34%</a:t>
            </a:r>
          </a:p>
        </p:txBody>
      </p:sp>
      <p:sp>
        <p:nvSpPr>
          <p:cNvPr id="73" name="TextBox 72">
            <a:extLst>
              <a:ext uri="{FF2B5EF4-FFF2-40B4-BE49-F238E27FC236}">
                <a16:creationId xmlns:a16="http://schemas.microsoft.com/office/drawing/2014/main" id="{77024D43-2FB1-4996-FA84-A49D4D328577}"/>
              </a:ext>
            </a:extLst>
          </p:cNvPr>
          <p:cNvSpPr txBox="1"/>
          <p:nvPr/>
        </p:nvSpPr>
        <p:spPr>
          <a:xfrm>
            <a:off x="8318245" y="5028412"/>
            <a:ext cx="1886670" cy="584775"/>
          </a:xfrm>
          <a:prstGeom prst="rect">
            <a:avLst/>
          </a:prstGeom>
          <a:noFill/>
        </p:spPr>
        <p:txBody>
          <a:bodyPr wrap="none" rtlCol="0">
            <a:spAutoFit/>
          </a:bodyPr>
          <a:lstStyle/>
          <a:p>
            <a:r>
              <a:rPr lang="en-US" sz="3200" b="1" dirty="0"/>
              <a:t>Ingesting</a:t>
            </a:r>
          </a:p>
        </p:txBody>
      </p:sp>
      <p:cxnSp>
        <p:nvCxnSpPr>
          <p:cNvPr id="74" name="Straight Arrow Connector 73">
            <a:extLst>
              <a:ext uri="{FF2B5EF4-FFF2-40B4-BE49-F238E27FC236}">
                <a16:creationId xmlns:a16="http://schemas.microsoft.com/office/drawing/2014/main" id="{3D36346C-0794-3799-AC46-53D6A237950E}"/>
              </a:ext>
            </a:extLst>
          </p:cNvPr>
          <p:cNvCxnSpPr>
            <a:cxnSpLocks/>
            <a:stCxn id="52" idx="2"/>
            <a:endCxn id="73" idx="0"/>
          </p:cNvCxnSpPr>
          <p:nvPr/>
        </p:nvCxnSpPr>
        <p:spPr>
          <a:xfrm flipH="1">
            <a:off x="9261580" y="4268809"/>
            <a:ext cx="28573" cy="759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B54B6E4-5AA3-152C-2270-4B8ED2B5C19D}"/>
              </a:ext>
            </a:extLst>
          </p:cNvPr>
          <p:cNvSpPr txBox="1"/>
          <p:nvPr/>
        </p:nvSpPr>
        <p:spPr>
          <a:xfrm>
            <a:off x="9801029" y="4513333"/>
            <a:ext cx="1169359" cy="369332"/>
          </a:xfrm>
          <a:prstGeom prst="rect">
            <a:avLst/>
          </a:prstGeom>
          <a:noFill/>
        </p:spPr>
        <p:txBody>
          <a:bodyPr wrap="none" rtlCol="0">
            <a:spAutoFit/>
          </a:bodyPr>
          <a:lstStyle/>
          <a:p>
            <a:r>
              <a:rPr lang="en-US" dirty="0"/>
              <a:t>5 minutes</a:t>
            </a:r>
          </a:p>
        </p:txBody>
      </p:sp>
      <p:sp>
        <p:nvSpPr>
          <p:cNvPr id="78" name="TextBox 77">
            <a:extLst>
              <a:ext uri="{FF2B5EF4-FFF2-40B4-BE49-F238E27FC236}">
                <a16:creationId xmlns:a16="http://schemas.microsoft.com/office/drawing/2014/main" id="{F5538ACD-A351-4E31-3DE9-DBB7FF4CF860}"/>
              </a:ext>
            </a:extLst>
          </p:cNvPr>
          <p:cNvSpPr txBox="1"/>
          <p:nvPr/>
        </p:nvSpPr>
        <p:spPr>
          <a:xfrm>
            <a:off x="8081617" y="6316045"/>
            <a:ext cx="2327881" cy="584775"/>
          </a:xfrm>
          <a:prstGeom prst="rect">
            <a:avLst/>
          </a:prstGeom>
          <a:noFill/>
        </p:spPr>
        <p:txBody>
          <a:bodyPr wrap="none" rtlCol="0">
            <a:spAutoFit/>
          </a:bodyPr>
          <a:lstStyle/>
          <a:p>
            <a:r>
              <a:rPr lang="en-US" sz="3200" b="1" dirty="0"/>
              <a:t>Oviposition</a:t>
            </a:r>
          </a:p>
        </p:txBody>
      </p:sp>
      <p:cxnSp>
        <p:nvCxnSpPr>
          <p:cNvPr id="79" name="Straight Arrow Connector 78">
            <a:extLst>
              <a:ext uri="{FF2B5EF4-FFF2-40B4-BE49-F238E27FC236}">
                <a16:creationId xmlns:a16="http://schemas.microsoft.com/office/drawing/2014/main" id="{710EA2E7-9928-C1AE-517E-8D290B3335DB}"/>
              </a:ext>
            </a:extLst>
          </p:cNvPr>
          <p:cNvCxnSpPr>
            <a:cxnSpLocks/>
            <a:stCxn id="73" idx="2"/>
            <a:endCxn id="78" idx="0"/>
          </p:cNvCxnSpPr>
          <p:nvPr/>
        </p:nvCxnSpPr>
        <p:spPr>
          <a:xfrm flipH="1">
            <a:off x="9245558" y="5613187"/>
            <a:ext cx="16022" cy="702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B491B20-6FE1-46D2-AE31-7CC8B9D80716}"/>
              </a:ext>
            </a:extLst>
          </p:cNvPr>
          <p:cNvSpPr txBox="1"/>
          <p:nvPr/>
        </p:nvSpPr>
        <p:spPr>
          <a:xfrm>
            <a:off x="9801029" y="5698484"/>
            <a:ext cx="1169359" cy="369332"/>
          </a:xfrm>
          <a:prstGeom prst="rect">
            <a:avLst/>
          </a:prstGeom>
          <a:noFill/>
        </p:spPr>
        <p:txBody>
          <a:bodyPr wrap="none" rtlCol="0">
            <a:spAutoFit/>
          </a:bodyPr>
          <a:lstStyle/>
          <a:p>
            <a:r>
              <a:rPr lang="en-US" dirty="0"/>
              <a:t>1 minutes</a:t>
            </a:r>
          </a:p>
        </p:txBody>
      </p:sp>
      <p:cxnSp>
        <p:nvCxnSpPr>
          <p:cNvPr id="88" name="Connector: Elbow 87">
            <a:extLst>
              <a:ext uri="{FF2B5EF4-FFF2-40B4-BE49-F238E27FC236}">
                <a16:creationId xmlns:a16="http://schemas.microsoft.com/office/drawing/2014/main" id="{CA3A92AF-6832-2D6D-1E76-9A7691F7F5EB}"/>
              </a:ext>
            </a:extLst>
          </p:cNvPr>
          <p:cNvCxnSpPr>
            <a:cxnSpLocks/>
            <a:stCxn id="52" idx="1"/>
            <a:endCxn id="61" idx="2"/>
          </p:cNvCxnSpPr>
          <p:nvPr/>
        </p:nvCxnSpPr>
        <p:spPr>
          <a:xfrm rot="10800000">
            <a:off x="5566274" y="2800592"/>
            <a:ext cx="2918530" cy="11758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61967B64-545B-A40F-B46F-059D0F09B367}"/>
              </a:ext>
            </a:extLst>
          </p:cNvPr>
          <p:cNvCxnSpPr>
            <a:cxnSpLocks/>
            <a:stCxn id="73" idx="1"/>
            <a:endCxn id="61" idx="2"/>
          </p:cNvCxnSpPr>
          <p:nvPr/>
        </p:nvCxnSpPr>
        <p:spPr>
          <a:xfrm rot="10800000">
            <a:off x="5566275" y="2800592"/>
            <a:ext cx="2751971" cy="252020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5441FBD-10CB-15D7-66D0-E51DFBC5ADD7}"/>
              </a:ext>
            </a:extLst>
          </p:cNvPr>
          <p:cNvSpPr txBox="1"/>
          <p:nvPr/>
        </p:nvSpPr>
        <p:spPr>
          <a:xfrm>
            <a:off x="7853181" y="5807129"/>
            <a:ext cx="1354858" cy="307777"/>
          </a:xfrm>
          <a:prstGeom prst="rect">
            <a:avLst/>
          </a:prstGeom>
          <a:noFill/>
        </p:spPr>
        <p:txBody>
          <a:bodyPr wrap="none" rtlCol="0">
            <a:spAutoFit/>
          </a:bodyPr>
          <a:lstStyle/>
          <a:p>
            <a:r>
              <a:rPr lang="en-US" sz="1400" dirty="0"/>
              <a:t>Success = 90%</a:t>
            </a:r>
          </a:p>
        </p:txBody>
      </p:sp>
      <p:sp>
        <p:nvSpPr>
          <p:cNvPr id="96" name="TextBox 95">
            <a:extLst>
              <a:ext uri="{FF2B5EF4-FFF2-40B4-BE49-F238E27FC236}">
                <a16:creationId xmlns:a16="http://schemas.microsoft.com/office/drawing/2014/main" id="{9C1D17FC-7DEF-A8F2-CE28-2087CB605F8B}"/>
              </a:ext>
            </a:extLst>
          </p:cNvPr>
          <p:cNvSpPr txBox="1"/>
          <p:nvPr/>
        </p:nvSpPr>
        <p:spPr>
          <a:xfrm>
            <a:off x="7853181" y="4591319"/>
            <a:ext cx="1354858" cy="307777"/>
          </a:xfrm>
          <a:prstGeom prst="rect">
            <a:avLst/>
          </a:prstGeom>
          <a:noFill/>
        </p:spPr>
        <p:txBody>
          <a:bodyPr wrap="none" rtlCol="0">
            <a:spAutoFit/>
          </a:bodyPr>
          <a:lstStyle/>
          <a:p>
            <a:r>
              <a:rPr lang="en-US" sz="1400" dirty="0"/>
              <a:t>Success = 80%</a:t>
            </a:r>
          </a:p>
        </p:txBody>
      </p:sp>
      <p:sp>
        <p:nvSpPr>
          <p:cNvPr id="97" name="TextBox 96">
            <a:extLst>
              <a:ext uri="{FF2B5EF4-FFF2-40B4-BE49-F238E27FC236}">
                <a16:creationId xmlns:a16="http://schemas.microsoft.com/office/drawing/2014/main" id="{3A03FFD9-2B81-5A39-EA3E-3F74A2895B2E}"/>
              </a:ext>
            </a:extLst>
          </p:cNvPr>
          <p:cNvSpPr txBox="1"/>
          <p:nvPr/>
        </p:nvSpPr>
        <p:spPr>
          <a:xfrm>
            <a:off x="7849408" y="3229291"/>
            <a:ext cx="1354858" cy="307777"/>
          </a:xfrm>
          <a:prstGeom prst="rect">
            <a:avLst/>
          </a:prstGeom>
          <a:noFill/>
        </p:spPr>
        <p:txBody>
          <a:bodyPr wrap="none" rtlCol="0">
            <a:spAutoFit/>
          </a:bodyPr>
          <a:lstStyle/>
          <a:p>
            <a:r>
              <a:rPr lang="en-US" sz="1400" dirty="0"/>
              <a:t>Success = 70%</a:t>
            </a:r>
          </a:p>
        </p:txBody>
      </p:sp>
      <p:sp>
        <p:nvSpPr>
          <p:cNvPr id="102" name="TextBox 101">
            <a:extLst>
              <a:ext uri="{FF2B5EF4-FFF2-40B4-BE49-F238E27FC236}">
                <a16:creationId xmlns:a16="http://schemas.microsoft.com/office/drawing/2014/main" id="{D1FAE810-0D61-DEFA-0CDF-117FC91397F5}"/>
              </a:ext>
            </a:extLst>
          </p:cNvPr>
          <p:cNvSpPr txBox="1"/>
          <p:nvPr/>
        </p:nvSpPr>
        <p:spPr>
          <a:xfrm>
            <a:off x="6562314" y="3679191"/>
            <a:ext cx="715452" cy="307777"/>
          </a:xfrm>
          <a:prstGeom prst="rect">
            <a:avLst/>
          </a:prstGeom>
          <a:noFill/>
        </p:spPr>
        <p:txBody>
          <a:bodyPr wrap="none" rtlCol="0">
            <a:spAutoFit/>
          </a:bodyPr>
          <a:lstStyle/>
          <a:p>
            <a:r>
              <a:rPr lang="en-US" sz="1400" dirty="0"/>
              <a:t>Failure</a:t>
            </a:r>
          </a:p>
        </p:txBody>
      </p:sp>
      <p:sp>
        <p:nvSpPr>
          <p:cNvPr id="103" name="TextBox 102">
            <a:extLst>
              <a:ext uri="{FF2B5EF4-FFF2-40B4-BE49-F238E27FC236}">
                <a16:creationId xmlns:a16="http://schemas.microsoft.com/office/drawing/2014/main" id="{6793E709-31CE-6156-61C8-11FFA84A7121}"/>
              </a:ext>
            </a:extLst>
          </p:cNvPr>
          <p:cNvSpPr txBox="1"/>
          <p:nvPr/>
        </p:nvSpPr>
        <p:spPr>
          <a:xfrm>
            <a:off x="6562314" y="5023837"/>
            <a:ext cx="715452" cy="307777"/>
          </a:xfrm>
          <a:prstGeom prst="rect">
            <a:avLst/>
          </a:prstGeom>
          <a:noFill/>
        </p:spPr>
        <p:txBody>
          <a:bodyPr wrap="none" rtlCol="0">
            <a:spAutoFit/>
          </a:bodyPr>
          <a:lstStyle/>
          <a:p>
            <a:r>
              <a:rPr lang="en-US" sz="1400" dirty="0"/>
              <a:t>Failure</a:t>
            </a:r>
          </a:p>
        </p:txBody>
      </p:sp>
      <p:sp>
        <p:nvSpPr>
          <p:cNvPr id="104" name="TextBox 103">
            <a:extLst>
              <a:ext uri="{FF2B5EF4-FFF2-40B4-BE49-F238E27FC236}">
                <a16:creationId xmlns:a16="http://schemas.microsoft.com/office/drawing/2014/main" id="{30918A49-2E76-25CD-4162-41A301FC0362}"/>
              </a:ext>
            </a:extLst>
          </p:cNvPr>
          <p:cNvSpPr txBox="1"/>
          <p:nvPr/>
        </p:nvSpPr>
        <p:spPr>
          <a:xfrm>
            <a:off x="6562314" y="2891390"/>
            <a:ext cx="715452" cy="307777"/>
          </a:xfrm>
          <a:prstGeom prst="rect">
            <a:avLst/>
          </a:prstGeom>
          <a:noFill/>
        </p:spPr>
        <p:txBody>
          <a:bodyPr wrap="none" rtlCol="0">
            <a:spAutoFit/>
          </a:bodyPr>
          <a:lstStyle/>
          <a:p>
            <a:r>
              <a:rPr lang="en-US" sz="1400" dirty="0"/>
              <a:t>Failure</a:t>
            </a:r>
          </a:p>
        </p:txBody>
      </p:sp>
      <p:cxnSp>
        <p:nvCxnSpPr>
          <p:cNvPr id="105" name="Connector: Elbow 104">
            <a:extLst>
              <a:ext uri="{FF2B5EF4-FFF2-40B4-BE49-F238E27FC236}">
                <a16:creationId xmlns:a16="http://schemas.microsoft.com/office/drawing/2014/main" id="{BC1A44F2-E28E-00D5-2643-B768586F92A8}"/>
              </a:ext>
            </a:extLst>
          </p:cNvPr>
          <p:cNvCxnSpPr>
            <a:cxnSpLocks/>
            <a:stCxn id="48" idx="1"/>
            <a:endCxn id="61" idx="2"/>
          </p:cNvCxnSpPr>
          <p:nvPr/>
        </p:nvCxnSpPr>
        <p:spPr>
          <a:xfrm rot="10800000" flipV="1">
            <a:off x="5566275" y="2657321"/>
            <a:ext cx="2891143" cy="143269"/>
          </a:xfrm>
          <a:prstGeom prst="bentConnector4">
            <a:avLst>
              <a:gd name="adj1" fmla="val 23300"/>
              <a:gd name="adj2" fmla="val 363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5B7BD1C-10DD-6E30-FE3D-AC8542C7F82B}"/>
              </a:ext>
            </a:extLst>
          </p:cNvPr>
          <p:cNvSpPr txBox="1"/>
          <p:nvPr/>
        </p:nvSpPr>
        <p:spPr>
          <a:xfrm>
            <a:off x="9573372" y="1482784"/>
            <a:ext cx="1943096" cy="369332"/>
          </a:xfrm>
          <a:prstGeom prst="rect">
            <a:avLst/>
          </a:prstGeom>
          <a:noFill/>
        </p:spPr>
        <p:txBody>
          <a:bodyPr wrap="none" rtlCol="0">
            <a:spAutoFit/>
          </a:bodyPr>
          <a:lstStyle/>
          <a:p>
            <a:r>
              <a:rPr lang="en-US" b="1" u="sng" dirty="0"/>
              <a:t>Average duration</a:t>
            </a:r>
            <a:endParaRPr lang="en-US" dirty="0"/>
          </a:p>
        </p:txBody>
      </p:sp>
      <p:sp>
        <p:nvSpPr>
          <p:cNvPr id="94" name="TextBox 93">
            <a:extLst>
              <a:ext uri="{FF2B5EF4-FFF2-40B4-BE49-F238E27FC236}">
                <a16:creationId xmlns:a16="http://schemas.microsoft.com/office/drawing/2014/main" id="{215ED0A9-A83F-BE42-CDAC-4E2D89C51E11}"/>
              </a:ext>
            </a:extLst>
          </p:cNvPr>
          <p:cNvSpPr txBox="1"/>
          <p:nvPr/>
        </p:nvSpPr>
        <p:spPr>
          <a:xfrm>
            <a:off x="176527" y="795274"/>
            <a:ext cx="3423883" cy="1569660"/>
          </a:xfrm>
          <a:prstGeom prst="rect">
            <a:avLst/>
          </a:prstGeom>
          <a:noFill/>
        </p:spPr>
        <p:txBody>
          <a:bodyPr wrap="square" rtlCol="0">
            <a:spAutoFit/>
          </a:bodyPr>
          <a:lstStyle/>
          <a:p>
            <a:r>
              <a:rPr lang="en-US" sz="3200" b="1" dirty="0"/>
              <a:t>Parameterized blood-feeding process</a:t>
            </a:r>
          </a:p>
        </p:txBody>
      </p:sp>
      <p:sp>
        <p:nvSpPr>
          <p:cNvPr id="3" name="Rectangle 2">
            <a:extLst>
              <a:ext uri="{FF2B5EF4-FFF2-40B4-BE49-F238E27FC236}">
                <a16:creationId xmlns:a16="http://schemas.microsoft.com/office/drawing/2014/main" id="{57364A53-C862-6D8F-625B-709D60FF4685}"/>
              </a:ext>
            </a:extLst>
          </p:cNvPr>
          <p:cNvSpPr/>
          <p:nvPr/>
        </p:nvSpPr>
        <p:spPr>
          <a:xfrm>
            <a:off x="9439545" y="1852115"/>
            <a:ext cx="1739208" cy="512819"/>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3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9F9F-B1B2-4BA3-2280-8AFCC4225F42}"/>
              </a:ext>
            </a:extLst>
          </p:cNvPr>
          <p:cNvSpPr>
            <a:spLocks noGrp="1"/>
          </p:cNvSpPr>
          <p:nvPr>
            <p:ph type="title"/>
          </p:nvPr>
        </p:nvSpPr>
        <p:spPr/>
        <p:txBody>
          <a:bodyPr/>
          <a:lstStyle/>
          <a:p>
            <a:r>
              <a:rPr lang="en-US" dirty="0"/>
              <a:t>Comparing mechanistic and </a:t>
            </a:r>
            <a:br>
              <a:rPr lang="en-US" dirty="0"/>
            </a:br>
            <a:r>
              <a:rPr lang="en-US" dirty="0"/>
              <a:t>standard exponential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5E284-5EC0-B49B-3A8B-3840F4F91341}"/>
                  </a:ext>
                </a:extLst>
              </p:cNvPr>
              <p:cNvSpPr>
                <a:spLocks noGrp="1"/>
              </p:cNvSpPr>
              <p:nvPr>
                <p:ph sz="half" idx="1"/>
              </p:nvPr>
            </p:nvSpPr>
            <p:spPr>
              <a:xfrm>
                <a:off x="838199" y="1825625"/>
                <a:ext cx="5444355" cy="4351338"/>
              </a:xfrm>
            </p:spPr>
            <p:txBody>
              <a:bodyPr>
                <a:normAutofit/>
              </a:bodyPr>
              <a:lstStyle/>
              <a:p>
                <a:pPr marL="0" indent="0">
                  <a:buNone/>
                </a:pPr>
                <a:r>
                  <a:rPr lang="en-US" sz="2400" dirty="0"/>
                  <a:t>Let </a:t>
                </a:r>
                <a14:m>
                  <m:oMath xmlns:m="http://schemas.openxmlformats.org/officeDocument/2006/math">
                    <m:r>
                      <a:rPr lang="en-US" sz="2400" b="0" i="1" smtClean="0">
                        <a:latin typeface="Cambria Math" panose="02040503050406030204" pitchFamily="18" charset="0"/>
                      </a:rPr>
                      <m:t>𝜃</m:t>
                    </m:r>
                  </m:oMath>
                </a14:m>
                <a:r>
                  <a:rPr lang="en-US" sz="2400" dirty="0"/>
                  <a:t> be the amount of time it takes a mosquito to leave the blood-feeding stages (in reality a random variable)</a:t>
                </a:r>
              </a:p>
              <a:p>
                <a:pPr marL="0" indent="0">
                  <a:buNone/>
                </a:pPr>
                <a:endParaRPr lang="en-US" sz="2400" dirty="0"/>
              </a:p>
              <a:p>
                <a:pPr marL="0" indent="0">
                  <a:buNone/>
                </a:pPr>
                <a:r>
                  <a:rPr lang="en-US" sz="2400" dirty="0"/>
                  <a:t>Using, </a:t>
                </a:r>
                <a14:m>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oMath>
                </a14:m>
                <a:r>
                  <a:rPr lang="en-US" sz="2400" dirty="0"/>
                  <a:t>, the </a:t>
                </a:r>
                <a:r>
                  <a:rPr lang="en-US" sz="2400" b="1" dirty="0"/>
                  <a:t>mean waiting time to leave the blood-feeding stage</a:t>
                </a:r>
                <a:r>
                  <a:rPr lang="en-US" sz="2400" dirty="0"/>
                  <a:t>, we can compare the two models</a:t>
                </a:r>
              </a:p>
              <a:p>
                <a:pPr marL="0" indent="0">
                  <a:buNone/>
                </a:pPr>
                <a:endParaRPr lang="en-US" sz="2400" dirty="0"/>
              </a:p>
              <a:p>
                <a:pPr marL="0" indent="0">
                  <a:buNone/>
                </a:pPr>
                <a14:m>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 </m:t>
                    </m:r>
                  </m:oMath>
                </a14:m>
                <a:r>
                  <a:rPr lang="en-US" sz="2400" dirty="0"/>
                  <a:t>is equivalent to the </a:t>
                </a:r>
                <a:r>
                  <a:rPr lang="en-US" sz="2400" i="1" u="sng" dirty="0"/>
                  <a:t>gonotrophic cycle duration</a:t>
                </a:r>
              </a:p>
            </p:txBody>
          </p:sp>
        </mc:Choice>
        <mc:Fallback xmlns="">
          <p:sp>
            <p:nvSpPr>
              <p:cNvPr id="3" name="Content Placeholder 2">
                <a:extLst>
                  <a:ext uri="{FF2B5EF4-FFF2-40B4-BE49-F238E27FC236}">
                    <a16:creationId xmlns:a16="http://schemas.microsoft.com/office/drawing/2014/main" id="{CBE5E284-5EC0-B49B-3A8B-3840F4F91341}"/>
                  </a:ext>
                </a:extLst>
              </p:cNvPr>
              <p:cNvSpPr>
                <a:spLocks noGrp="1" noRot="1" noChangeAspect="1" noMove="1" noResize="1" noEditPoints="1" noAdjustHandles="1" noChangeArrowheads="1" noChangeShapeType="1" noTextEdit="1"/>
              </p:cNvSpPr>
              <p:nvPr>
                <p:ph sz="half" idx="1"/>
              </p:nvPr>
            </p:nvSpPr>
            <p:spPr>
              <a:xfrm>
                <a:off x="838199" y="1825625"/>
                <a:ext cx="5444355" cy="4351338"/>
              </a:xfrm>
              <a:blipFill>
                <a:blip r:embed="rId3"/>
                <a:stretch>
                  <a:fillRect l="-1678" t="-1821" r="-6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132548441"/>
                  </p:ext>
                </p:extLst>
              </p:nvPr>
            </p:nvGraphicFramePr>
            <p:xfrm>
              <a:off x="6993692" y="1825625"/>
              <a:ext cx="5198308" cy="1250061"/>
            </p:xfrm>
            <a:graphic>
              <a:graphicData uri="http://schemas.openxmlformats.org/drawingml/2006/table">
                <a:tbl>
                  <a:tblPr>
                    <a:tableStyleId>{073A0DAA-6AF3-43AB-8588-CEC1D06C72B9}</a:tableStyleId>
                  </a:tblPr>
                  <a:tblGrid>
                    <a:gridCol w="1995488">
                      <a:extLst>
                        <a:ext uri="{9D8B030D-6E8A-4147-A177-3AD203B41FA5}">
                          <a16:colId xmlns:a16="http://schemas.microsoft.com/office/drawing/2014/main" val="3340906301"/>
                        </a:ext>
                      </a:extLst>
                    </a:gridCol>
                    <a:gridCol w="824856">
                      <a:extLst>
                        <a:ext uri="{9D8B030D-6E8A-4147-A177-3AD203B41FA5}">
                          <a16:colId xmlns:a16="http://schemas.microsoft.com/office/drawing/2014/main" val="1292923100"/>
                        </a:ext>
                      </a:extLst>
                    </a:gridCol>
                    <a:gridCol w="2377964">
                      <a:extLst>
                        <a:ext uri="{9D8B030D-6E8A-4147-A177-3AD203B41FA5}">
                          <a16:colId xmlns:a16="http://schemas.microsoft.com/office/drawing/2014/main" val="482308649"/>
                        </a:ext>
                      </a:extLst>
                    </a:gridCol>
                  </a:tblGrid>
                  <a:tr h="370840">
                    <a:tc>
                      <a:txBody>
                        <a:bodyPr/>
                        <a:lstStyle/>
                        <a:p>
                          <a:r>
                            <a:rPr lang="en-US" sz="2600" dirty="0"/>
                            <a:t>Exponential</a:t>
                          </a:r>
                        </a:p>
                      </a:txBody>
                      <a:tcPr>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𝜃</m:t>
                                    </m:r>
                                  </m:e>
                                </m:acc>
                                <m:r>
                                  <a:rPr lang="en-US" sz="2600" b="0" smtClean="0">
                                    <a:latin typeface="Cambria Math" panose="02040503050406030204" pitchFamily="18" charset="0"/>
                                  </a:rPr>
                                  <m:t>=</m:t>
                                </m:r>
                              </m:oMath>
                            </m:oMathPara>
                          </a14:m>
                          <a:endParaRPr lang="en-US" sz="2600" dirty="0"/>
                        </a:p>
                      </a:txBody>
                      <a:tcPr>
                        <a:noFill/>
                      </a:tcPr>
                    </a:tc>
                    <a:tc>
                      <a:txBody>
                        <a:bodyPr/>
                        <a:lstStyle/>
                        <a:p>
                          <a:pPr algn="l"/>
                          <a14:m>
                            <m:oMath xmlns:m="http://schemas.openxmlformats.org/officeDocument/2006/math">
                              <m:f>
                                <m:fPr>
                                  <m:ctrlPr>
                                    <a:rPr lang="en-US" sz="2600" b="0" i="1" smtClean="0">
                                      <a:latin typeface="Cambria Math" panose="02040503050406030204" pitchFamily="18" charset="0"/>
                                    </a:rPr>
                                  </m:ctrlPr>
                                </m:fPr>
                                <m:num>
                                  <m:r>
                                    <a:rPr lang="en-US" sz="2600" b="0" smtClean="0">
                                      <a:latin typeface="Cambria Math" panose="02040503050406030204" pitchFamily="18" charset="0"/>
                                    </a:rPr>
                                    <m:t>1</m:t>
                                  </m:r>
                                </m:num>
                                <m:den>
                                  <m:r>
                                    <m:rPr>
                                      <m:nor/>
                                    </m:rPr>
                                    <a:rPr lang="en-US" sz="2600" b="0" i="0" smtClean="0"/>
                                    <m:t>biting</m:t>
                                  </m:r>
                                  <m:r>
                                    <m:rPr>
                                      <m:nor/>
                                    </m:rPr>
                                    <a:rPr lang="en-US" sz="2600" b="0" i="0" smtClean="0"/>
                                    <m:t> </m:t>
                                  </m:r>
                                  <m:r>
                                    <m:rPr>
                                      <m:nor/>
                                    </m:rPr>
                                    <a:rPr lang="en-US" sz="2600" b="0" i="0" smtClean="0"/>
                                    <m:t>rate</m:t>
                                  </m:r>
                                </m:den>
                              </m:f>
                            </m:oMath>
                          </a14:m>
                          <a:r>
                            <a:rPr lang="en-US" sz="2600" dirty="0"/>
                            <a:t> </a:t>
                          </a:r>
                        </a:p>
                      </a:txBody>
                      <a:tcPr>
                        <a:noFill/>
                      </a:tcPr>
                    </a:tc>
                    <a:extLst>
                      <a:ext uri="{0D108BD9-81ED-4DB2-BD59-A6C34878D82A}">
                        <a16:rowId xmlns:a16="http://schemas.microsoft.com/office/drawing/2014/main" val="1839332133"/>
                      </a:ext>
                    </a:extLst>
                  </a:tr>
                  <a:tr h="370840">
                    <a:tc>
                      <a:txBody>
                        <a:bodyPr/>
                        <a:lstStyle/>
                        <a:p>
                          <a:r>
                            <a:rPr lang="en-US" sz="2600" dirty="0"/>
                            <a:t>Mechanistic</a:t>
                          </a:r>
                        </a:p>
                      </a:txBody>
                      <a:tcPr>
                        <a:noFill/>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𝜃</m:t>
                                    </m:r>
                                  </m:e>
                                </m:acc>
                                <m:r>
                                  <a:rPr lang="en-US" sz="2600" b="0" smtClean="0">
                                    <a:latin typeface="Cambria Math" panose="02040503050406030204" pitchFamily="18" charset="0"/>
                                  </a:rPr>
                                  <m:t>=</m:t>
                                </m:r>
                              </m:oMath>
                            </m:oMathPara>
                          </a14:m>
                          <a:endParaRPr lang="en-US" sz="2600" dirty="0"/>
                        </a:p>
                      </a:txBody>
                      <a:tcPr>
                        <a:noFill/>
                      </a:tcPr>
                    </a:tc>
                    <a:tc>
                      <a:txBody>
                        <a:bodyPr/>
                        <a:lstStyle/>
                        <a:p>
                          <a:pPr algn="l"/>
                          <a14:m>
                            <m:oMathPara xmlns:m="http://schemas.openxmlformats.org/officeDocument/2006/math">
                              <m:oMathParaPr>
                                <m:jc m:val="left"/>
                              </m:oMathParaPr>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1</m:t>
                                        </m:r>
                                      </m:e>
                                    </m:acc>
                                  </m:e>
                                  <m:sup>
                                    <m:r>
                                      <a:rPr lang="en-US" sz="2600" b="0" i="1" smtClean="0">
                                        <a:latin typeface="Cambria Math" panose="02040503050406030204" pitchFamily="18" charset="0"/>
                                      </a:rPr>
                                      <m:t>𝑇</m:t>
                                    </m:r>
                                  </m:sup>
                                </m:sSup>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smtClean="0">
                                            <a:latin typeface="Cambria Math" panose="02040503050406030204" pitchFamily="18" charset="0"/>
                                          </a:rPr>
                                          <m:t>−</m:t>
                                        </m:r>
                                        <m:r>
                                          <a:rPr lang="en-US" sz="2600" b="0" smtClean="0">
                                            <a:latin typeface="Cambria Math" panose="02040503050406030204" pitchFamily="18" charset="0"/>
                                          </a:rPr>
                                          <m:t>𝐴</m:t>
                                        </m:r>
                                      </m:e>
                                    </m:d>
                                  </m:e>
                                  <m:sup>
                                    <m:r>
                                      <a:rPr lang="en-US" sz="2600" b="0" smtClean="0">
                                        <a:latin typeface="Cambria Math" panose="02040503050406030204" pitchFamily="18" charset="0"/>
                                      </a:rPr>
                                      <m:t>−1</m:t>
                                    </m:r>
                                  </m:sup>
                                </m:sSup>
                                <m:acc>
                                  <m:accPr>
                                    <m:chr m:val="⃑"/>
                                    <m:ctrlPr>
                                      <a:rPr lang="en-US" sz="2600" b="0" i="1" smtClean="0">
                                        <a:latin typeface="Cambria Math" panose="02040503050406030204" pitchFamily="18" charset="0"/>
                                      </a:rPr>
                                    </m:ctrlPr>
                                  </m:accPr>
                                  <m:e>
                                    <m:r>
                                      <a:rPr lang="en-US" sz="2600" b="0" smtClean="0">
                                        <a:latin typeface="Cambria Math" panose="02040503050406030204" pitchFamily="18" charset="0"/>
                                      </a:rPr>
                                      <m:t>𝛼</m:t>
                                    </m:r>
                                  </m:e>
                                </m:acc>
                              </m:oMath>
                            </m:oMathPara>
                          </a14:m>
                          <a:endParaRPr lang="en-US" sz="2600" dirty="0"/>
                        </a:p>
                      </a:txBody>
                      <a:tcPr>
                        <a:noFill/>
                      </a:tcPr>
                    </a:tc>
                    <a:extLst>
                      <a:ext uri="{0D108BD9-81ED-4DB2-BD59-A6C34878D82A}">
                        <a16:rowId xmlns:a16="http://schemas.microsoft.com/office/drawing/2014/main" val="2316522388"/>
                      </a:ext>
                    </a:extLst>
                  </a:tr>
                </a:tbl>
              </a:graphicData>
            </a:graphic>
          </p:graphicFrame>
        </mc:Choice>
        <mc:Fallback xmlns="">
          <p:graphicFrame>
            <p:nvGraphicFramePr>
              <p:cNvPr id="5" name="Content Placeholder 4">
                <a:extLst>
                  <a:ext uri="{FF2B5EF4-FFF2-40B4-BE49-F238E27FC236}">
                    <a16:creationId xmlns:a16="http://schemas.microsoft.com/office/drawing/2014/main" id="{EA346B96-B136-6C12-3DE6-9A083C899C74}"/>
                  </a:ext>
                </a:extLst>
              </p:cNvPr>
              <p:cNvGraphicFramePr>
                <a:graphicFrameLocks noGrp="1"/>
              </p:cNvGraphicFramePr>
              <p:nvPr>
                <p:ph sz="half" idx="2"/>
                <p:extLst>
                  <p:ext uri="{D42A27DB-BD31-4B8C-83A1-F6EECF244321}">
                    <p14:modId xmlns:p14="http://schemas.microsoft.com/office/powerpoint/2010/main" val="4132548441"/>
                  </p:ext>
                </p:extLst>
              </p:nvPr>
            </p:nvGraphicFramePr>
            <p:xfrm>
              <a:off x="6993692" y="1825625"/>
              <a:ext cx="5198308" cy="1250061"/>
            </p:xfrm>
            <a:graphic>
              <a:graphicData uri="http://schemas.openxmlformats.org/drawingml/2006/table">
                <a:tbl>
                  <a:tblPr>
                    <a:tableStyleId>{073A0DAA-6AF3-43AB-8588-CEC1D06C72B9}</a:tableStyleId>
                  </a:tblPr>
                  <a:tblGrid>
                    <a:gridCol w="1995488">
                      <a:extLst>
                        <a:ext uri="{9D8B030D-6E8A-4147-A177-3AD203B41FA5}">
                          <a16:colId xmlns:a16="http://schemas.microsoft.com/office/drawing/2014/main" val="3340906301"/>
                        </a:ext>
                      </a:extLst>
                    </a:gridCol>
                    <a:gridCol w="824856">
                      <a:extLst>
                        <a:ext uri="{9D8B030D-6E8A-4147-A177-3AD203B41FA5}">
                          <a16:colId xmlns:a16="http://schemas.microsoft.com/office/drawing/2014/main" val="1292923100"/>
                        </a:ext>
                      </a:extLst>
                    </a:gridCol>
                    <a:gridCol w="2377964">
                      <a:extLst>
                        <a:ext uri="{9D8B030D-6E8A-4147-A177-3AD203B41FA5}">
                          <a16:colId xmlns:a16="http://schemas.microsoft.com/office/drawing/2014/main" val="482308649"/>
                        </a:ext>
                      </a:extLst>
                    </a:gridCol>
                  </a:tblGrid>
                  <a:tr h="711708">
                    <a:tc>
                      <a:txBody>
                        <a:bodyPr/>
                        <a:lstStyle/>
                        <a:p>
                          <a:r>
                            <a:rPr lang="en-US" sz="2600" dirty="0"/>
                            <a:t>Exponential</a:t>
                          </a:r>
                        </a:p>
                      </a:txBody>
                      <a:tcPr>
                        <a:noFill/>
                      </a:tcPr>
                    </a:tc>
                    <a:tc>
                      <a:txBody>
                        <a:bodyPr/>
                        <a:lstStyle/>
                        <a:p>
                          <a:endParaRPr lang="en-US"/>
                        </a:p>
                      </a:txBody>
                      <a:tcPr>
                        <a:blipFill>
                          <a:blip r:embed="rId4"/>
                          <a:stretch>
                            <a:fillRect l="-241176" t="-7692" r="-288971" b="-90598"/>
                          </a:stretch>
                        </a:blipFill>
                      </a:tcPr>
                    </a:tc>
                    <a:tc>
                      <a:txBody>
                        <a:bodyPr/>
                        <a:lstStyle/>
                        <a:p>
                          <a:endParaRPr lang="en-US"/>
                        </a:p>
                      </a:txBody>
                      <a:tcPr>
                        <a:blipFill>
                          <a:blip r:embed="rId4"/>
                          <a:stretch>
                            <a:fillRect l="-118974" t="-7692" r="-769" b="-90598"/>
                          </a:stretch>
                        </a:blipFill>
                      </a:tcPr>
                    </a:tc>
                    <a:extLst>
                      <a:ext uri="{0D108BD9-81ED-4DB2-BD59-A6C34878D82A}">
                        <a16:rowId xmlns:a16="http://schemas.microsoft.com/office/drawing/2014/main" val="1839332133"/>
                      </a:ext>
                    </a:extLst>
                  </a:tr>
                  <a:tr h="538353">
                    <a:tc>
                      <a:txBody>
                        <a:bodyPr/>
                        <a:lstStyle/>
                        <a:p>
                          <a:r>
                            <a:rPr lang="en-US" sz="2600" dirty="0"/>
                            <a:t>Mechanistic</a:t>
                          </a:r>
                        </a:p>
                      </a:txBody>
                      <a:tcPr>
                        <a:noFill/>
                      </a:tcPr>
                    </a:tc>
                    <a:tc>
                      <a:txBody>
                        <a:bodyPr/>
                        <a:lstStyle/>
                        <a:p>
                          <a:endParaRPr lang="en-US"/>
                        </a:p>
                      </a:txBody>
                      <a:tcPr>
                        <a:blipFill>
                          <a:blip r:embed="rId4"/>
                          <a:stretch>
                            <a:fillRect l="-241176" t="-141573" r="-288971" b="-19101"/>
                          </a:stretch>
                        </a:blipFill>
                      </a:tcPr>
                    </a:tc>
                    <a:tc>
                      <a:txBody>
                        <a:bodyPr/>
                        <a:lstStyle/>
                        <a:p>
                          <a:endParaRPr lang="en-US"/>
                        </a:p>
                      </a:txBody>
                      <a:tcPr>
                        <a:blipFill>
                          <a:blip r:embed="rId4"/>
                          <a:stretch>
                            <a:fillRect l="-118974" t="-141573" r="-769" b="-19101"/>
                          </a:stretch>
                        </a:blipFill>
                      </a:tcPr>
                    </a:tc>
                    <a:extLst>
                      <a:ext uri="{0D108BD9-81ED-4DB2-BD59-A6C34878D82A}">
                        <a16:rowId xmlns:a16="http://schemas.microsoft.com/office/drawing/2014/main" val="2316522388"/>
                      </a:ext>
                    </a:extLst>
                  </a:tr>
                </a:tbl>
              </a:graphicData>
            </a:graphic>
          </p:graphicFrame>
        </mc:Fallback>
      </mc:AlternateContent>
      <p:cxnSp>
        <p:nvCxnSpPr>
          <p:cNvPr id="7" name="Straight Connector 6">
            <a:extLst>
              <a:ext uri="{FF2B5EF4-FFF2-40B4-BE49-F238E27FC236}">
                <a16:creationId xmlns:a16="http://schemas.microsoft.com/office/drawing/2014/main" id="{D157914A-14D9-4F43-1AB8-B022AF3811C1}"/>
              </a:ext>
            </a:extLst>
          </p:cNvPr>
          <p:cNvCxnSpPr/>
          <p:nvPr/>
        </p:nvCxnSpPr>
        <p:spPr>
          <a:xfrm>
            <a:off x="6448097" y="1899745"/>
            <a:ext cx="0" cy="4437993"/>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BAFA0E-E582-8A4C-9385-A985E384A6DE}"/>
                  </a:ext>
                </a:extLst>
              </p:cNvPr>
              <p:cNvSpPr txBox="1"/>
              <p:nvPr/>
            </p:nvSpPr>
            <p:spPr>
              <a:xfrm>
                <a:off x="6613641" y="3584067"/>
                <a:ext cx="5198301" cy="1836528"/>
              </a:xfrm>
              <a:prstGeom prst="rect">
                <a:avLst/>
              </a:prstGeom>
              <a:noFill/>
            </p:spPr>
            <p:txBody>
              <a:bodyPr wrap="square">
                <a:spAutoFit/>
              </a:bodyPr>
              <a:lstStyle/>
              <a:p>
                <a:pPr marL="0" indent="0">
                  <a:buNone/>
                </a:pPr>
                <a:r>
                  <a:rPr lang="en-US" sz="2400" dirty="0"/>
                  <a:t>For now, we will vary two unknown parameters:</a:t>
                </a:r>
                <a:endParaRPr lang="en-US" sz="1100" dirty="0"/>
              </a:p>
              <a:p>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 = </m:t>
                    </m:r>
                  </m:oMath>
                </a14:m>
                <a:r>
                  <a:rPr lang="en-US" sz="1800" dirty="0"/>
                  <a:t> the probability of seeking a new host after being disrupted</a:t>
                </a:r>
              </a:p>
              <a:p>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𝑄</m:t>
                            </m:r>
                          </m:sub>
                        </m:sSub>
                      </m:den>
                    </m:f>
                    <m:r>
                      <a:rPr lang="en-US" sz="1800" b="0" i="1" smtClean="0">
                        <a:latin typeface="Cambria Math" panose="02040503050406030204" pitchFamily="18" charset="0"/>
                      </a:rPr>
                      <m:t>= </m:t>
                    </m:r>
                  </m:oMath>
                </a14:m>
                <a:r>
                  <a:rPr lang="en-US" sz="1800" dirty="0"/>
                  <a:t>  the average duration of the questing stage</a:t>
                </a:r>
              </a:p>
            </p:txBody>
          </p:sp>
        </mc:Choice>
        <mc:Fallback xmlns="">
          <p:sp>
            <p:nvSpPr>
              <p:cNvPr id="6" name="TextBox 5">
                <a:extLst>
                  <a:ext uri="{FF2B5EF4-FFF2-40B4-BE49-F238E27FC236}">
                    <a16:creationId xmlns:a16="http://schemas.microsoft.com/office/drawing/2014/main" id="{38BAFA0E-E582-8A4C-9385-A985E384A6DE}"/>
                  </a:ext>
                </a:extLst>
              </p:cNvPr>
              <p:cNvSpPr txBox="1">
                <a:spLocks noRot="1" noChangeAspect="1" noMove="1" noResize="1" noEditPoints="1" noAdjustHandles="1" noChangeArrowheads="1" noChangeShapeType="1" noTextEdit="1"/>
              </p:cNvSpPr>
              <p:nvPr/>
            </p:nvSpPr>
            <p:spPr>
              <a:xfrm>
                <a:off x="6613641" y="3584067"/>
                <a:ext cx="5198301" cy="1836528"/>
              </a:xfrm>
              <a:prstGeom prst="rect">
                <a:avLst/>
              </a:prstGeom>
              <a:blipFill>
                <a:blip r:embed="rId5"/>
                <a:stretch>
                  <a:fillRect l="-1876" t="-2658" b="-664"/>
                </a:stretch>
              </a:blipFill>
            </p:spPr>
            <p:txBody>
              <a:bodyPr/>
              <a:lstStyle/>
              <a:p>
                <a:r>
                  <a:rPr lang="en-US">
                    <a:noFill/>
                  </a:rPr>
                  <a:t> </a:t>
                </a:r>
              </a:p>
            </p:txBody>
          </p:sp>
        </mc:Fallback>
      </mc:AlternateContent>
    </p:spTree>
    <p:extLst>
      <p:ext uri="{BB962C8B-B14F-4D97-AF65-F5344CB8AC3E}">
        <p14:creationId xmlns:p14="http://schemas.microsoft.com/office/powerpoint/2010/main" val="12878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B0ABC-8453-5F25-AD87-96DC160789C5}"/>
              </a:ext>
            </a:extLst>
          </p:cNvPr>
          <p:cNvPicPr>
            <a:picLocks noChangeAspect="1"/>
          </p:cNvPicPr>
          <p:nvPr/>
        </p:nvPicPr>
        <p:blipFill rotWithShape="1">
          <a:blip r:embed="rId3">
            <a:extLst>
              <a:ext uri="{28A0092B-C50C-407E-A947-70E740481C1C}">
                <a14:useLocalDpi xmlns:a14="http://schemas.microsoft.com/office/drawing/2010/main" val="0"/>
              </a:ext>
            </a:extLst>
          </a:blip>
          <a:srcRect r="22372"/>
          <a:stretch/>
        </p:blipFill>
        <p:spPr>
          <a:xfrm>
            <a:off x="619255" y="-11227"/>
            <a:ext cx="10953490" cy="6880454"/>
          </a:xfrm>
          <a:prstGeom prst="rect">
            <a:avLst/>
          </a:prstGeom>
        </p:spPr>
      </p:pic>
      <p:pic>
        <p:nvPicPr>
          <p:cNvPr id="4" name="Picture 3">
            <a:extLst>
              <a:ext uri="{FF2B5EF4-FFF2-40B4-BE49-F238E27FC236}">
                <a16:creationId xmlns:a16="http://schemas.microsoft.com/office/drawing/2014/main" id="{26F20877-72DA-3D5C-CC4A-1D2E112FBFD2}"/>
              </a:ext>
            </a:extLst>
          </p:cNvPr>
          <p:cNvPicPr>
            <a:picLocks noChangeAspect="1"/>
          </p:cNvPicPr>
          <p:nvPr/>
        </p:nvPicPr>
        <p:blipFill rotWithShape="1">
          <a:blip r:embed="rId3">
            <a:extLst>
              <a:ext uri="{28A0092B-C50C-407E-A947-70E740481C1C}">
                <a14:useLocalDpi xmlns:a14="http://schemas.microsoft.com/office/drawing/2010/main" val="0"/>
              </a:ext>
            </a:extLst>
          </a:blip>
          <a:srcRect l="84452" t="36896" b="46075"/>
          <a:stretch/>
        </p:blipFill>
        <p:spPr>
          <a:xfrm>
            <a:off x="3614345" y="2826459"/>
            <a:ext cx="2553395" cy="136369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EC3CA2-D345-D3F1-DD0F-4BD97A71D891}"/>
                  </a:ext>
                </a:extLst>
              </p:cNvPr>
              <p:cNvSpPr txBox="1"/>
              <p:nvPr/>
            </p:nvSpPr>
            <p:spPr>
              <a:xfrm>
                <a:off x="960547" y="346275"/>
                <a:ext cx="7083744" cy="461665"/>
              </a:xfrm>
              <a:prstGeom prst="rect">
                <a:avLst/>
              </a:prstGeom>
              <a:solidFill>
                <a:schemeClr val="bg1"/>
              </a:solidFill>
            </p:spPr>
            <p:txBody>
              <a:bodyPr wrap="square" rtlCol="0">
                <a:spAutoFit/>
              </a:bodyPr>
              <a:lstStyle/>
              <a:p>
                <a:r>
                  <a:rPr lang="en-US" sz="2400" b="1" dirty="0"/>
                  <a:t>Distribution of blood-feeding stage duration, </a:t>
                </a:r>
                <a14:m>
                  <m:oMath xmlns:m="http://schemas.openxmlformats.org/officeDocument/2006/math">
                    <m:r>
                      <a:rPr lang="en-US" sz="2400" b="0" i="1" smtClean="0">
                        <a:latin typeface="Cambria Math" panose="02040503050406030204" pitchFamily="18" charset="0"/>
                      </a:rPr>
                      <m:t>𝜃</m:t>
                    </m:r>
                  </m:oMath>
                </a14:m>
                <a:r>
                  <a:rPr lang="en-US" sz="2400" b="1" dirty="0"/>
                  <a:t> </a:t>
                </a:r>
              </a:p>
            </p:txBody>
          </p:sp>
        </mc:Choice>
        <mc:Fallback xmlns="">
          <p:sp>
            <p:nvSpPr>
              <p:cNvPr id="5" name="TextBox 4">
                <a:extLst>
                  <a:ext uri="{FF2B5EF4-FFF2-40B4-BE49-F238E27FC236}">
                    <a16:creationId xmlns:a16="http://schemas.microsoft.com/office/drawing/2014/main" id="{6CEC3CA2-D345-D3F1-DD0F-4BD97A71D891}"/>
                  </a:ext>
                </a:extLst>
              </p:cNvPr>
              <p:cNvSpPr txBox="1">
                <a:spLocks noRot="1" noChangeAspect="1" noMove="1" noResize="1" noEditPoints="1" noAdjustHandles="1" noChangeArrowheads="1" noChangeShapeType="1" noTextEdit="1"/>
              </p:cNvSpPr>
              <p:nvPr/>
            </p:nvSpPr>
            <p:spPr>
              <a:xfrm>
                <a:off x="960547" y="346275"/>
                <a:ext cx="7083744" cy="461665"/>
              </a:xfrm>
              <a:prstGeom prst="rect">
                <a:avLst/>
              </a:prstGeom>
              <a:blipFill>
                <a:blip r:embed="rId4"/>
                <a:stretch>
                  <a:fillRect l="-137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970528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FB52F-7147-0D3A-1B18-0812EC3DAE19}"/>
              </a:ext>
            </a:extLst>
          </p:cNvPr>
          <p:cNvPicPr>
            <a:picLocks noChangeAspect="1"/>
          </p:cNvPicPr>
          <p:nvPr/>
        </p:nvPicPr>
        <p:blipFill rotWithShape="1">
          <a:blip r:embed="rId3">
            <a:extLst>
              <a:ext uri="{28A0092B-C50C-407E-A947-70E740481C1C}">
                <a14:useLocalDpi xmlns:a14="http://schemas.microsoft.com/office/drawing/2010/main" val="0"/>
              </a:ext>
            </a:extLst>
          </a:blip>
          <a:srcRect r="13473"/>
          <a:stretch/>
        </p:blipFill>
        <p:spPr>
          <a:xfrm>
            <a:off x="36945" y="0"/>
            <a:ext cx="12155055" cy="6849912"/>
          </a:xfrm>
          <a:prstGeom prst="rect">
            <a:avLst/>
          </a:prstGeom>
        </p:spPr>
      </p:pic>
      <p:pic>
        <p:nvPicPr>
          <p:cNvPr id="4" name="Picture 3">
            <a:extLst>
              <a:ext uri="{FF2B5EF4-FFF2-40B4-BE49-F238E27FC236}">
                <a16:creationId xmlns:a16="http://schemas.microsoft.com/office/drawing/2014/main" id="{6941393D-A0FB-FFB3-7FAA-518C43D01D5F}"/>
              </a:ext>
            </a:extLst>
          </p:cNvPr>
          <p:cNvPicPr>
            <a:picLocks noChangeAspect="1"/>
          </p:cNvPicPr>
          <p:nvPr/>
        </p:nvPicPr>
        <p:blipFill rotWithShape="1">
          <a:blip r:embed="rId3">
            <a:extLst>
              <a:ext uri="{28A0092B-C50C-407E-A947-70E740481C1C}">
                <a14:useLocalDpi xmlns:a14="http://schemas.microsoft.com/office/drawing/2010/main" val="0"/>
              </a:ext>
            </a:extLst>
          </a:blip>
          <a:srcRect l="89275" t="36602" b="46369"/>
          <a:stretch/>
        </p:blipFill>
        <p:spPr>
          <a:xfrm>
            <a:off x="7163680" y="2184830"/>
            <a:ext cx="1675236" cy="1297016"/>
          </a:xfrm>
          <a:prstGeom prst="rect">
            <a:avLst/>
          </a:prstGeom>
        </p:spPr>
      </p:pic>
      <p:sp>
        <p:nvSpPr>
          <p:cNvPr id="5" name="TextBox 4">
            <a:extLst>
              <a:ext uri="{FF2B5EF4-FFF2-40B4-BE49-F238E27FC236}">
                <a16:creationId xmlns:a16="http://schemas.microsoft.com/office/drawing/2014/main" id="{84384206-8ADF-1744-72F7-E223EFCC7497}"/>
              </a:ext>
            </a:extLst>
          </p:cNvPr>
          <p:cNvSpPr txBox="1"/>
          <p:nvPr/>
        </p:nvSpPr>
        <p:spPr>
          <a:xfrm>
            <a:off x="3027335" y="339510"/>
            <a:ext cx="6137329" cy="830997"/>
          </a:xfrm>
          <a:prstGeom prst="rect">
            <a:avLst/>
          </a:prstGeom>
          <a:solidFill>
            <a:schemeClr val="bg1"/>
          </a:solidFill>
        </p:spPr>
        <p:txBody>
          <a:bodyPr wrap="square" rtlCol="0">
            <a:spAutoFit/>
          </a:bodyPr>
          <a:lstStyle/>
          <a:p>
            <a:r>
              <a:rPr lang="en-US" sz="2400" dirty="0"/>
              <a:t>When blood-feeding dynamics move quickly, </a:t>
            </a:r>
          </a:p>
          <a:p>
            <a:r>
              <a:rPr lang="en-US" sz="2400" dirty="0"/>
              <a:t>very different values of </a:t>
            </a:r>
            <a:r>
              <a:rPr lang="en-US" sz="2400" i="1" dirty="0"/>
              <a:t>R</a:t>
            </a:r>
            <a:r>
              <a:rPr lang="en-US" sz="2400" i="1" baseline="-25000" dirty="0"/>
              <a:t>0 </a:t>
            </a:r>
            <a:r>
              <a:rPr lang="en-US" sz="2400" dirty="0"/>
              <a:t>are attained</a:t>
            </a:r>
          </a:p>
        </p:txBody>
      </p:sp>
    </p:spTree>
    <p:extLst>
      <p:ext uri="{BB962C8B-B14F-4D97-AF65-F5344CB8AC3E}">
        <p14:creationId xmlns:p14="http://schemas.microsoft.com/office/powerpoint/2010/main" val="4099462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FB52F-7147-0D3A-1B18-0812EC3DAE19}"/>
              </a:ext>
            </a:extLst>
          </p:cNvPr>
          <p:cNvPicPr>
            <a:picLocks noChangeAspect="1"/>
          </p:cNvPicPr>
          <p:nvPr/>
        </p:nvPicPr>
        <p:blipFill rotWithShape="1">
          <a:blip r:embed="rId3">
            <a:extLst>
              <a:ext uri="{28A0092B-C50C-407E-A947-70E740481C1C}">
                <a14:useLocalDpi xmlns:a14="http://schemas.microsoft.com/office/drawing/2010/main" val="0"/>
              </a:ext>
            </a:extLst>
          </a:blip>
          <a:srcRect l="-232" r="10934"/>
          <a:stretch/>
        </p:blipFill>
        <p:spPr>
          <a:xfrm>
            <a:off x="0" y="200580"/>
            <a:ext cx="12192000" cy="6657420"/>
          </a:xfrm>
          <a:prstGeom prst="rect">
            <a:avLst/>
          </a:prstGeom>
        </p:spPr>
      </p:pic>
      <p:pic>
        <p:nvPicPr>
          <p:cNvPr id="4" name="Picture 3">
            <a:extLst>
              <a:ext uri="{FF2B5EF4-FFF2-40B4-BE49-F238E27FC236}">
                <a16:creationId xmlns:a16="http://schemas.microsoft.com/office/drawing/2014/main" id="{6941393D-A0FB-FFB3-7FAA-518C43D01D5F}"/>
              </a:ext>
            </a:extLst>
          </p:cNvPr>
          <p:cNvPicPr>
            <a:picLocks noChangeAspect="1"/>
          </p:cNvPicPr>
          <p:nvPr/>
        </p:nvPicPr>
        <p:blipFill rotWithShape="1">
          <a:blip r:embed="rId4">
            <a:extLst>
              <a:ext uri="{28A0092B-C50C-407E-A947-70E740481C1C}">
                <a14:useLocalDpi xmlns:a14="http://schemas.microsoft.com/office/drawing/2010/main" val="0"/>
              </a:ext>
            </a:extLst>
          </a:blip>
          <a:srcRect l="89275" t="36602" b="46369"/>
          <a:stretch/>
        </p:blipFill>
        <p:spPr>
          <a:xfrm>
            <a:off x="10368698" y="2480394"/>
            <a:ext cx="1675236" cy="129701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384206-8ADF-1744-72F7-E223EFCC7497}"/>
                  </a:ext>
                </a:extLst>
              </p:cNvPr>
              <p:cNvSpPr txBox="1"/>
              <p:nvPr/>
            </p:nvSpPr>
            <p:spPr>
              <a:xfrm>
                <a:off x="902424" y="555390"/>
                <a:ext cx="7234185" cy="1569660"/>
              </a:xfrm>
              <a:prstGeom prst="rect">
                <a:avLst/>
              </a:prstGeom>
              <a:solidFill>
                <a:schemeClr val="bg1"/>
              </a:solidFill>
            </p:spPr>
            <p:txBody>
              <a:bodyPr wrap="square" rtlCol="0">
                <a:spAutoFit/>
              </a:bodyPr>
              <a:lstStyle/>
              <a:p>
                <a:r>
                  <a:rPr lang="en-US" sz="2400" i="1" dirty="0"/>
                  <a:t>R</a:t>
                </a:r>
                <a:r>
                  <a:rPr lang="en-US" sz="2400" i="1" baseline="-25000" dirty="0"/>
                  <a:t>0  </a:t>
                </a:r>
                <a:r>
                  <a:rPr lang="en-US" sz="2400" dirty="0"/>
                  <a:t>shows drastically different responses to biting rate under the standard assumption that  </a:t>
                </a:r>
              </a:p>
              <a:p>
                <a:pPr algn="ctr"/>
                <a:r>
                  <a:rPr lang="en-US" sz="2400" b="1" dirty="0"/>
                  <a:t>“biting rate = 1/gonotrophic cycle duration”</a:t>
                </a:r>
              </a:p>
              <a:p>
                <a:r>
                  <a:rPr lang="en-US" sz="2400" dirty="0"/>
                  <a:t>because the mechanisms decreasing </a:t>
                </a:r>
                <a14:m>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oMath>
                </a14:m>
                <a:r>
                  <a:rPr lang="en-US" sz="2400" dirty="0"/>
                  <a:t> differ</a:t>
                </a:r>
              </a:p>
            </p:txBody>
          </p:sp>
        </mc:Choice>
        <mc:Fallback xmlns="">
          <p:sp>
            <p:nvSpPr>
              <p:cNvPr id="5" name="TextBox 4">
                <a:extLst>
                  <a:ext uri="{FF2B5EF4-FFF2-40B4-BE49-F238E27FC236}">
                    <a16:creationId xmlns:a16="http://schemas.microsoft.com/office/drawing/2014/main" id="{84384206-8ADF-1744-72F7-E223EFCC7497}"/>
                  </a:ext>
                </a:extLst>
              </p:cNvPr>
              <p:cNvSpPr txBox="1">
                <a:spLocks noRot="1" noChangeAspect="1" noMove="1" noResize="1" noEditPoints="1" noAdjustHandles="1" noChangeArrowheads="1" noChangeShapeType="1" noTextEdit="1"/>
              </p:cNvSpPr>
              <p:nvPr/>
            </p:nvSpPr>
            <p:spPr>
              <a:xfrm>
                <a:off x="902424" y="555390"/>
                <a:ext cx="7234185" cy="1569660"/>
              </a:xfrm>
              <a:prstGeom prst="rect">
                <a:avLst/>
              </a:prstGeom>
              <a:blipFill>
                <a:blip r:embed="rId5"/>
                <a:stretch>
                  <a:fillRect l="-1264" t="-3101" r="-590" b="-8140"/>
                </a:stretch>
              </a:blipFill>
            </p:spPr>
            <p:txBody>
              <a:bodyPr/>
              <a:lstStyle/>
              <a:p>
                <a:r>
                  <a:rPr lang="en-US">
                    <a:noFill/>
                  </a:rPr>
                  <a:t> </a:t>
                </a:r>
              </a:p>
            </p:txBody>
          </p:sp>
        </mc:Fallback>
      </mc:AlternateContent>
    </p:spTree>
    <p:extLst>
      <p:ext uri="{BB962C8B-B14F-4D97-AF65-F5344CB8AC3E}">
        <p14:creationId xmlns:p14="http://schemas.microsoft.com/office/powerpoint/2010/main" val="1223114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F66C7-9530-E1C2-DBF7-B74BE0654FFE}"/>
              </a:ext>
            </a:extLst>
          </p:cNvPr>
          <p:cNvPicPr>
            <a:picLocks noChangeAspect="1"/>
          </p:cNvPicPr>
          <p:nvPr/>
        </p:nvPicPr>
        <p:blipFill>
          <a:blip r:embed="rId2">
            <a:alphaModFix amt="15000"/>
          </a:blip>
          <a:stretch>
            <a:fillRect/>
          </a:stretch>
        </p:blipFill>
        <p:spPr>
          <a:xfrm>
            <a:off x="0" y="0"/>
            <a:ext cx="12192528" cy="6858297"/>
          </a:xfrm>
          <a:prstGeom prst="rect">
            <a:avLst/>
          </a:prstGeom>
        </p:spPr>
      </p:pic>
      <p:sp>
        <p:nvSpPr>
          <p:cNvPr id="3" name="Rectangle: Rounded Corners 2">
            <a:extLst>
              <a:ext uri="{FF2B5EF4-FFF2-40B4-BE49-F238E27FC236}">
                <a16:creationId xmlns:a16="http://schemas.microsoft.com/office/drawing/2014/main" id="{3D94916A-B786-D6B7-0742-27C6E498D65F}"/>
              </a:ext>
            </a:extLst>
          </p:cNvPr>
          <p:cNvSpPr/>
          <p:nvPr/>
        </p:nvSpPr>
        <p:spPr>
          <a:xfrm>
            <a:off x="1012294" y="871221"/>
            <a:ext cx="5484300" cy="3065053"/>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Identifying the correct </a:t>
            </a:r>
            <a:r>
              <a:rPr lang="en-US" sz="2800" b="1" dirty="0">
                <a:solidFill>
                  <a:sysClr val="windowText" lastClr="000000"/>
                </a:solidFill>
              </a:rPr>
              <a:t>mechanism </a:t>
            </a:r>
            <a:r>
              <a:rPr lang="en-US" sz="2800" dirty="0">
                <a:solidFill>
                  <a:sysClr val="windowText" lastClr="000000"/>
                </a:solidFill>
              </a:rPr>
              <a:t>driving </a:t>
            </a:r>
          </a:p>
          <a:p>
            <a:r>
              <a:rPr lang="en-US" sz="2800" dirty="0">
                <a:solidFill>
                  <a:sysClr val="windowText" lastClr="000000"/>
                </a:solidFill>
              </a:rPr>
              <a:t>observed multiple blood-feeding is key for predictions of transmission risk</a:t>
            </a:r>
            <a:endParaRPr lang="en-US" sz="2800" i="1" dirty="0">
              <a:solidFill>
                <a:sysClr val="windowText" lastClr="000000"/>
              </a:solidFill>
            </a:endParaRPr>
          </a:p>
        </p:txBody>
      </p:sp>
      <p:pic>
        <p:nvPicPr>
          <p:cNvPr id="4" name="Picture 3">
            <a:extLst>
              <a:ext uri="{FF2B5EF4-FFF2-40B4-BE49-F238E27FC236}">
                <a16:creationId xmlns:a16="http://schemas.microsoft.com/office/drawing/2014/main" id="{19BAB1C0-1E14-C012-A675-DA5767F2E07E}"/>
              </a:ext>
            </a:extLst>
          </p:cNvPr>
          <p:cNvPicPr>
            <a:picLocks noChangeAspect="1"/>
          </p:cNvPicPr>
          <p:nvPr/>
        </p:nvPicPr>
        <p:blipFill rotWithShape="1">
          <a:blip r:embed="rId2">
            <a:alphaModFix/>
          </a:blip>
          <a:srcRect l="52568" t="4" r="1" b="10984"/>
          <a:stretch/>
        </p:blipFill>
        <p:spPr>
          <a:xfrm>
            <a:off x="6409508" y="0"/>
            <a:ext cx="5783019" cy="6104710"/>
          </a:xfrm>
          <a:prstGeom prst="rect">
            <a:avLst/>
          </a:prstGeom>
        </p:spPr>
      </p:pic>
    </p:spTree>
    <p:extLst>
      <p:ext uri="{BB962C8B-B14F-4D97-AF65-F5344CB8AC3E}">
        <p14:creationId xmlns:p14="http://schemas.microsoft.com/office/powerpoint/2010/main" val="188980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4FFFE-CCEC-0D7F-8AFE-E8984B0F57DB}"/>
              </a:ext>
            </a:extLst>
          </p:cNvPr>
          <p:cNvPicPr>
            <a:picLocks noChangeAspect="1"/>
          </p:cNvPicPr>
          <p:nvPr/>
        </p:nvPicPr>
        <p:blipFill>
          <a:blip r:embed="rId2"/>
          <a:stretch>
            <a:fillRect/>
          </a:stretch>
        </p:blipFill>
        <p:spPr>
          <a:xfrm>
            <a:off x="-528" y="-297"/>
            <a:ext cx="12192528" cy="6858297"/>
          </a:xfrm>
          <a:prstGeom prst="rect">
            <a:avLst/>
          </a:prstGeom>
        </p:spPr>
      </p:pic>
    </p:spTree>
    <p:extLst>
      <p:ext uri="{BB962C8B-B14F-4D97-AF65-F5344CB8AC3E}">
        <p14:creationId xmlns:p14="http://schemas.microsoft.com/office/powerpoint/2010/main" val="2820804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aph of a line&#10;&#10;Description automatically generated with medium confidence">
            <a:extLst>
              <a:ext uri="{FF2B5EF4-FFF2-40B4-BE49-F238E27FC236}">
                <a16:creationId xmlns:a16="http://schemas.microsoft.com/office/drawing/2014/main" id="{6F62F32B-2BB4-7B6F-07D8-89EE5F9E21FB}"/>
              </a:ext>
            </a:extLst>
          </p:cNvPr>
          <p:cNvPicPr>
            <a:picLocks noChangeAspect="1"/>
          </p:cNvPicPr>
          <p:nvPr/>
        </p:nvPicPr>
        <p:blipFill>
          <a:blip r:embed="rId2">
            <a:extLst>
              <a:ext uri="{28A0092B-C50C-407E-A947-70E740481C1C}">
                <a14:useLocalDpi xmlns:a14="http://schemas.microsoft.com/office/drawing/2010/main" val="0"/>
              </a:ext>
            </a:extLst>
          </a:blip>
          <a:srcRect t="4995"/>
          <a:stretch/>
        </p:blipFill>
        <p:spPr>
          <a:xfrm>
            <a:off x="1511" y="754054"/>
            <a:ext cx="12188977" cy="5646751"/>
          </a:xfrm>
          <a:prstGeom prst="rect">
            <a:avLst/>
          </a:prstGeom>
        </p:spPr>
      </p:pic>
    </p:spTree>
    <p:extLst>
      <p:ext uri="{BB962C8B-B14F-4D97-AF65-F5344CB8AC3E}">
        <p14:creationId xmlns:p14="http://schemas.microsoft.com/office/powerpoint/2010/main" val="319930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lines on it&#10;&#10;Description automatically generated with medium confidence">
            <a:extLst>
              <a:ext uri="{FF2B5EF4-FFF2-40B4-BE49-F238E27FC236}">
                <a16:creationId xmlns:a16="http://schemas.microsoft.com/office/drawing/2014/main" id="{F908C3F2-6551-493D-36A1-167CE49B6F23}"/>
              </a:ext>
            </a:extLst>
          </p:cNvPr>
          <p:cNvPicPr>
            <a:picLocks noChangeAspect="1"/>
          </p:cNvPicPr>
          <p:nvPr/>
        </p:nvPicPr>
        <p:blipFill>
          <a:blip r:embed="rId2">
            <a:extLst>
              <a:ext uri="{28A0092B-C50C-407E-A947-70E740481C1C}">
                <a14:useLocalDpi xmlns:a14="http://schemas.microsoft.com/office/drawing/2010/main" val="0"/>
              </a:ext>
            </a:extLst>
          </a:blip>
          <a:srcRect t="5141"/>
          <a:stretch/>
        </p:blipFill>
        <p:spPr>
          <a:xfrm>
            <a:off x="1511" y="762722"/>
            <a:ext cx="12188977" cy="5638084"/>
          </a:xfrm>
          <a:prstGeom prst="rect">
            <a:avLst/>
          </a:prstGeom>
        </p:spPr>
      </p:pic>
    </p:spTree>
    <p:extLst>
      <p:ext uri="{BB962C8B-B14F-4D97-AF65-F5344CB8AC3E}">
        <p14:creationId xmlns:p14="http://schemas.microsoft.com/office/powerpoint/2010/main" val="2062116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5" name="Rectangle 4">
            <a:extLst>
              <a:ext uri="{FF2B5EF4-FFF2-40B4-BE49-F238E27FC236}">
                <a16:creationId xmlns:a16="http://schemas.microsoft.com/office/drawing/2014/main" id="{CFEEAC94-4150-4D31-F6F1-0F613C9258A8}"/>
              </a:ext>
            </a:extLst>
          </p:cNvPr>
          <p:cNvSpPr/>
          <p:nvPr/>
        </p:nvSpPr>
        <p:spPr>
          <a:xfrm>
            <a:off x="4784435" y="1440975"/>
            <a:ext cx="1108365" cy="2215032"/>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076D03-621B-A2B7-629E-6ED966D2D7D9}"/>
              </a:ext>
            </a:extLst>
          </p:cNvPr>
          <p:cNvSpPr/>
          <p:nvPr/>
        </p:nvSpPr>
        <p:spPr>
          <a:xfrm>
            <a:off x="2558473" y="1338596"/>
            <a:ext cx="1228436" cy="231741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CA4FFED-B194-0361-E832-407BECACB0BD}"/>
              </a:ext>
            </a:extLst>
          </p:cNvPr>
          <p:cNvCxnSpPr>
            <a:cxnSpLocks/>
          </p:cNvCxnSpPr>
          <p:nvPr/>
        </p:nvCxnSpPr>
        <p:spPr>
          <a:xfrm flipH="1">
            <a:off x="2370771" y="5659308"/>
            <a:ext cx="893460" cy="516533"/>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B1C7CC5-91F3-5B34-2D31-E1D803944CB8}"/>
              </a:ext>
            </a:extLst>
          </p:cNvPr>
          <p:cNvCxnSpPr>
            <a:cxnSpLocks/>
          </p:cNvCxnSpPr>
          <p:nvPr/>
        </p:nvCxnSpPr>
        <p:spPr>
          <a:xfrm flipH="1">
            <a:off x="3560029" y="5659308"/>
            <a:ext cx="1877660" cy="110170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F23935D-426A-12FE-B580-3E2E4009904E}"/>
              </a:ext>
            </a:extLst>
          </p:cNvPr>
          <p:cNvSpPr txBox="1"/>
          <p:nvPr/>
        </p:nvSpPr>
        <p:spPr>
          <a:xfrm>
            <a:off x="3023" y="138540"/>
            <a:ext cx="12188977" cy="954107"/>
          </a:xfrm>
          <a:prstGeom prst="rect">
            <a:avLst/>
          </a:prstGeom>
          <a:solidFill>
            <a:schemeClr val="bg1"/>
          </a:solidFill>
        </p:spPr>
        <p:txBody>
          <a:bodyPr wrap="square" rtlCol="0">
            <a:spAutoFit/>
          </a:bodyPr>
          <a:lstStyle/>
          <a:p>
            <a:r>
              <a:rPr lang="en-US" sz="2800" dirty="0"/>
              <a:t>To most efficiently reduce </a:t>
            </a:r>
            <a:r>
              <a:rPr lang="en-US" sz="2800" i="1" dirty="0"/>
              <a:t>R</a:t>
            </a:r>
            <a:r>
              <a:rPr lang="en-US" sz="2800" i="1" baseline="-25000" dirty="0"/>
              <a:t>0 </a:t>
            </a:r>
            <a:r>
              <a:rPr lang="en-US" sz="2800" i="1" dirty="0"/>
              <a:t>,</a:t>
            </a:r>
            <a:r>
              <a:rPr lang="en-US" sz="2800" baseline="-25000" dirty="0"/>
              <a:t> </a:t>
            </a:r>
            <a:r>
              <a:rPr lang="en-US" sz="2800" dirty="0"/>
              <a:t> </a:t>
            </a:r>
          </a:p>
          <a:p>
            <a:r>
              <a:rPr lang="en-US" sz="2800" u="heavy" dirty="0">
                <a:uFill>
                  <a:solidFill>
                    <a:srgbClr val="FFC000"/>
                  </a:solidFill>
                </a:uFill>
              </a:rPr>
              <a:t>increase questing duration</a:t>
            </a:r>
            <a:r>
              <a:rPr lang="en-US" sz="2800" dirty="0"/>
              <a:t> or </a:t>
            </a:r>
            <a:r>
              <a:rPr lang="en-US" sz="2800" u="heavy" dirty="0">
                <a:uFill>
                  <a:solidFill>
                    <a:srgbClr val="FFC000"/>
                  </a:solidFill>
                </a:uFill>
              </a:rPr>
              <a:t>make landings less successful</a:t>
            </a:r>
            <a:endParaRPr lang="en-US" sz="2800" i="1" u="heavy" dirty="0">
              <a:uFill>
                <a:solidFill>
                  <a:srgbClr val="FFC000"/>
                </a:solidFill>
              </a:uFill>
            </a:endParaRPr>
          </a:p>
        </p:txBody>
      </p:sp>
    </p:spTree>
    <p:extLst>
      <p:ext uri="{BB962C8B-B14F-4D97-AF65-F5344CB8AC3E}">
        <p14:creationId xmlns:p14="http://schemas.microsoft.com/office/powerpoint/2010/main" val="1727983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16" name="TextBox 15">
            <a:extLst>
              <a:ext uri="{FF2B5EF4-FFF2-40B4-BE49-F238E27FC236}">
                <a16:creationId xmlns:a16="http://schemas.microsoft.com/office/drawing/2014/main" id="{BF23935D-426A-12FE-B580-3E2E4009904E}"/>
              </a:ext>
            </a:extLst>
          </p:cNvPr>
          <p:cNvSpPr txBox="1"/>
          <p:nvPr/>
        </p:nvSpPr>
        <p:spPr>
          <a:xfrm>
            <a:off x="3023" y="129304"/>
            <a:ext cx="12188977" cy="523220"/>
          </a:xfrm>
          <a:prstGeom prst="rect">
            <a:avLst/>
          </a:prstGeom>
          <a:solidFill>
            <a:schemeClr val="bg1"/>
          </a:solidFill>
        </p:spPr>
        <p:txBody>
          <a:bodyPr wrap="square" rtlCol="0">
            <a:spAutoFit/>
          </a:bodyPr>
          <a:lstStyle/>
          <a:p>
            <a:r>
              <a:rPr lang="en-US" sz="2800" u="heavy" dirty="0">
                <a:uFill>
                  <a:solidFill>
                    <a:srgbClr val="C00000"/>
                  </a:solidFill>
                </a:uFill>
              </a:rPr>
              <a:t>Failing more frequently at the ingestion stage increases </a:t>
            </a:r>
            <a:r>
              <a:rPr lang="en-US" sz="2800" i="1" u="heavy" dirty="0">
                <a:uFill>
                  <a:solidFill>
                    <a:srgbClr val="C00000"/>
                  </a:solidFill>
                </a:uFill>
              </a:rPr>
              <a:t>R</a:t>
            </a:r>
            <a:r>
              <a:rPr lang="en-US" sz="2800" i="1" u="heavy" baseline="-25000" dirty="0">
                <a:uFill>
                  <a:solidFill>
                    <a:srgbClr val="C00000"/>
                  </a:solidFill>
                </a:uFill>
              </a:rPr>
              <a:t>0</a:t>
            </a:r>
            <a:endParaRPr lang="en-US" sz="2800" u="heavy" dirty="0">
              <a:uFill>
                <a:solidFill>
                  <a:srgbClr val="C00000"/>
                </a:solidFill>
              </a:uFill>
            </a:endParaRPr>
          </a:p>
        </p:txBody>
      </p:sp>
      <p:sp>
        <p:nvSpPr>
          <p:cNvPr id="2" name="Rectangle 1">
            <a:extLst>
              <a:ext uri="{FF2B5EF4-FFF2-40B4-BE49-F238E27FC236}">
                <a16:creationId xmlns:a16="http://schemas.microsoft.com/office/drawing/2014/main" id="{F77B0976-2A51-863B-3E74-E5D3D57D3E42}"/>
              </a:ext>
            </a:extLst>
          </p:cNvPr>
          <p:cNvSpPr/>
          <p:nvPr/>
        </p:nvSpPr>
        <p:spPr>
          <a:xfrm>
            <a:off x="9144000" y="3519055"/>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8115793"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02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a:stretch/>
        </p:blipFill>
        <p:spPr>
          <a:xfrm>
            <a:off x="661911" y="1122208"/>
            <a:ext cx="10868177" cy="5943612"/>
          </a:xfrm>
          <a:prstGeom prst="rect">
            <a:avLst/>
          </a:prstGeom>
          <a:ln>
            <a:noFill/>
          </a:ln>
        </p:spPr>
      </p:pic>
      <p:sp>
        <p:nvSpPr>
          <p:cNvPr id="16" name="TextBox 15">
            <a:extLst>
              <a:ext uri="{FF2B5EF4-FFF2-40B4-BE49-F238E27FC236}">
                <a16:creationId xmlns:a16="http://schemas.microsoft.com/office/drawing/2014/main" id="{BF23935D-426A-12FE-B580-3E2E4009904E}"/>
              </a:ext>
            </a:extLst>
          </p:cNvPr>
          <p:cNvSpPr txBox="1"/>
          <p:nvPr/>
        </p:nvSpPr>
        <p:spPr>
          <a:xfrm>
            <a:off x="3023" y="129304"/>
            <a:ext cx="12188977" cy="523220"/>
          </a:xfrm>
          <a:prstGeom prst="rect">
            <a:avLst/>
          </a:prstGeom>
          <a:solidFill>
            <a:schemeClr val="bg1"/>
          </a:solidFill>
        </p:spPr>
        <p:txBody>
          <a:bodyPr wrap="square" rtlCol="0">
            <a:spAutoFit/>
          </a:bodyPr>
          <a:lstStyle/>
          <a:p>
            <a:r>
              <a:rPr lang="en-US" sz="2800" dirty="0">
                <a:uFill>
                  <a:solidFill>
                    <a:srgbClr val="C00000"/>
                  </a:solidFill>
                </a:uFill>
              </a:rPr>
              <a:t>Surprisingly, </a:t>
            </a:r>
            <a:r>
              <a:rPr lang="en-US" sz="2800" u="heavy" dirty="0">
                <a:uFill>
                  <a:solidFill>
                    <a:srgbClr val="C00000"/>
                  </a:solidFill>
                </a:uFill>
              </a:rPr>
              <a:t>seeking a new host more frequently also reduces </a:t>
            </a:r>
            <a:r>
              <a:rPr lang="en-US" sz="2800" i="1" u="heavy" dirty="0">
                <a:uFill>
                  <a:solidFill>
                    <a:srgbClr val="C00000"/>
                  </a:solidFill>
                </a:uFill>
              </a:rPr>
              <a:t>R</a:t>
            </a:r>
            <a:r>
              <a:rPr lang="en-US" sz="2800" i="1" u="heavy" baseline="-25000" dirty="0">
                <a:uFill>
                  <a:solidFill>
                    <a:srgbClr val="C00000"/>
                  </a:solidFill>
                </a:uFill>
              </a:rPr>
              <a:t>0</a:t>
            </a:r>
          </a:p>
        </p:txBody>
      </p:sp>
      <p:sp>
        <p:nvSpPr>
          <p:cNvPr id="2" name="Rectangle 1">
            <a:extLst>
              <a:ext uri="{FF2B5EF4-FFF2-40B4-BE49-F238E27FC236}">
                <a16:creationId xmlns:a16="http://schemas.microsoft.com/office/drawing/2014/main" id="{F77B0976-2A51-863B-3E74-E5D3D57D3E42}"/>
              </a:ext>
            </a:extLst>
          </p:cNvPr>
          <p:cNvSpPr/>
          <p:nvPr/>
        </p:nvSpPr>
        <p:spPr>
          <a:xfrm>
            <a:off x="3722243" y="3537527"/>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2694036"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75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F23935D-426A-12FE-B580-3E2E4009904E}"/>
              </a:ext>
            </a:extLst>
          </p:cNvPr>
          <p:cNvSpPr txBox="1"/>
          <p:nvPr/>
        </p:nvSpPr>
        <p:spPr>
          <a:xfrm>
            <a:off x="139810" y="4409764"/>
            <a:ext cx="8089789" cy="2246769"/>
          </a:xfrm>
          <a:prstGeom prst="rect">
            <a:avLst/>
          </a:prstGeom>
          <a:solidFill>
            <a:schemeClr val="bg1"/>
          </a:solidFill>
        </p:spPr>
        <p:txBody>
          <a:bodyPr wrap="square" rtlCol="0">
            <a:spAutoFit/>
          </a:bodyPr>
          <a:lstStyle/>
          <a:p>
            <a:r>
              <a:rPr lang="en-US" sz="2000" dirty="0">
                <a:uFill>
                  <a:solidFill>
                    <a:srgbClr val="C00000"/>
                  </a:solidFill>
                </a:uFill>
              </a:rPr>
              <a:t>Effective personal protection measures should:</a:t>
            </a:r>
          </a:p>
          <a:p>
            <a:pPr marL="571500" indent="-571500">
              <a:buAutoNum type="romanLcParenR"/>
            </a:pPr>
            <a:r>
              <a:rPr lang="en-US" sz="2000" dirty="0">
                <a:uFill>
                  <a:solidFill>
                    <a:srgbClr val="C00000"/>
                  </a:solidFill>
                </a:uFill>
              </a:rPr>
              <a:t>decrease the ability of  mosquitoes to </a:t>
            </a:r>
            <a:r>
              <a:rPr lang="en-US" sz="2000" b="1" dirty="0">
                <a:uFill>
                  <a:solidFill>
                    <a:srgbClr val="C00000"/>
                  </a:solidFill>
                </a:uFill>
              </a:rPr>
              <a:t>locate a host</a:t>
            </a:r>
            <a:r>
              <a:rPr lang="en-US" sz="2000" dirty="0">
                <a:uFill>
                  <a:solidFill>
                    <a:srgbClr val="C00000"/>
                  </a:solidFill>
                </a:uFill>
              </a:rPr>
              <a:t>, or</a:t>
            </a:r>
          </a:p>
          <a:p>
            <a:pPr marL="571500" indent="-571500">
              <a:buAutoNum type="romanLcParenR"/>
            </a:pPr>
            <a:r>
              <a:rPr lang="en-US" sz="2000" dirty="0">
                <a:uFill>
                  <a:solidFill>
                    <a:srgbClr val="C00000"/>
                  </a:solidFill>
                </a:uFill>
              </a:rPr>
              <a:t>decrease the ability of mosquitoes to </a:t>
            </a:r>
            <a:r>
              <a:rPr lang="en-US" sz="2000" b="1" dirty="0">
                <a:uFill>
                  <a:solidFill>
                    <a:srgbClr val="C00000"/>
                  </a:solidFill>
                </a:uFill>
              </a:rPr>
              <a:t>land on a host</a:t>
            </a:r>
            <a:r>
              <a:rPr lang="en-US" sz="2000" dirty="0">
                <a:uFill>
                  <a:solidFill>
                    <a:srgbClr val="C00000"/>
                  </a:solidFill>
                </a:uFill>
              </a:rPr>
              <a:t>, or </a:t>
            </a:r>
          </a:p>
          <a:p>
            <a:pPr marL="571500" indent="-571500">
              <a:buAutoNum type="romanLcParenR"/>
            </a:pPr>
            <a:r>
              <a:rPr lang="en-US" sz="2000" dirty="0">
                <a:uFill>
                  <a:solidFill>
                    <a:srgbClr val="C00000"/>
                  </a:solidFill>
                </a:uFill>
              </a:rPr>
              <a:t>cause </a:t>
            </a:r>
            <a:r>
              <a:rPr lang="en-US" sz="2000" b="1" dirty="0">
                <a:uFill>
                  <a:solidFill>
                    <a:srgbClr val="C00000"/>
                  </a:solidFill>
                </a:uFill>
              </a:rPr>
              <a:t>mosquitoes to flee</a:t>
            </a:r>
            <a:r>
              <a:rPr lang="en-US" sz="2000" dirty="0">
                <a:uFill>
                  <a:solidFill>
                    <a:srgbClr val="C00000"/>
                  </a:solidFill>
                </a:uFill>
              </a:rPr>
              <a:t> upon disruption</a:t>
            </a:r>
          </a:p>
          <a:p>
            <a:endParaRPr lang="en-US" sz="2000" dirty="0">
              <a:uFill>
                <a:solidFill>
                  <a:srgbClr val="C00000"/>
                </a:solidFill>
              </a:uFill>
            </a:endParaRPr>
          </a:p>
          <a:p>
            <a:r>
              <a:rPr lang="en-US" sz="2000" dirty="0">
                <a:uFill>
                  <a:solidFill>
                    <a:srgbClr val="C00000"/>
                  </a:solidFill>
                </a:uFill>
              </a:rPr>
              <a:t>while </a:t>
            </a:r>
            <a:r>
              <a:rPr lang="en-US" sz="2000" b="1" dirty="0">
                <a:uFill>
                  <a:solidFill>
                    <a:srgbClr val="C00000"/>
                  </a:solidFill>
                </a:uFill>
              </a:rPr>
              <a:t>also </a:t>
            </a:r>
            <a:r>
              <a:rPr lang="en-US" sz="2000" b="1" i="1" dirty="0">
                <a:uFill>
                  <a:solidFill>
                    <a:srgbClr val="C00000"/>
                  </a:solidFill>
                </a:uFill>
              </a:rPr>
              <a:t>not </a:t>
            </a:r>
            <a:r>
              <a:rPr lang="en-US" sz="2000" b="1" dirty="0">
                <a:uFill>
                  <a:solidFill>
                    <a:srgbClr val="C00000"/>
                  </a:solidFill>
                </a:uFill>
              </a:rPr>
              <a:t>disrupting mosquitoes while they are ingesting blood</a:t>
            </a:r>
            <a:r>
              <a:rPr lang="en-US" sz="2000" dirty="0">
                <a:uFill>
                  <a:solidFill>
                    <a:srgbClr val="C00000"/>
                  </a:solidFill>
                </a:uFill>
              </a:rPr>
              <a:t>, as this “restarts” the blood-feeding process</a:t>
            </a:r>
          </a:p>
        </p:txBody>
      </p:sp>
      <p:grpSp>
        <p:nvGrpSpPr>
          <p:cNvPr id="11" name="Group 10">
            <a:extLst>
              <a:ext uri="{FF2B5EF4-FFF2-40B4-BE49-F238E27FC236}">
                <a16:creationId xmlns:a16="http://schemas.microsoft.com/office/drawing/2014/main" id="{FADF3BE3-C080-9B13-24AE-0E3A4F6200D4}"/>
              </a:ext>
            </a:extLst>
          </p:cNvPr>
          <p:cNvGrpSpPr/>
          <p:nvPr/>
        </p:nvGrpSpPr>
        <p:grpSpPr>
          <a:xfrm>
            <a:off x="2193636" y="141498"/>
            <a:ext cx="8226622" cy="4268266"/>
            <a:chOff x="661911" y="1122208"/>
            <a:chExt cx="10868177" cy="5638800"/>
          </a:xfrm>
        </p:grpSpPr>
        <p:pic>
          <p:nvPicPr>
            <p:cNvPr id="3" name="Picture 2">
              <a:extLst>
                <a:ext uri="{FF2B5EF4-FFF2-40B4-BE49-F238E27FC236}">
                  <a16:creationId xmlns:a16="http://schemas.microsoft.com/office/drawing/2014/main" id="{6F1C212D-F64F-D2C6-56A1-B5C21362CF36}"/>
                </a:ext>
              </a:extLst>
            </p:cNvPr>
            <p:cNvPicPr>
              <a:picLocks noChangeAspect="1"/>
            </p:cNvPicPr>
            <p:nvPr/>
          </p:nvPicPr>
          <p:blipFill rotWithShape="1">
            <a:blip r:embed="rId2">
              <a:extLst>
                <a:ext uri="{28A0092B-C50C-407E-A947-70E740481C1C}">
                  <a14:useLocalDpi xmlns:a14="http://schemas.microsoft.com/office/drawing/2010/main" val="0"/>
                </a:ext>
              </a:extLst>
            </a:blip>
            <a:srcRect r="10836" b="5129"/>
            <a:stretch/>
          </p:blipFill>
          <p:spPr>
            <a:xfrm>
              <a:off x="661911" y="1122208"/>
              <a:ext cx="10868177" cy="5638799"/>
            </a:xfrm>
            <a:prstGeom prst="rect">
              <a:avLst/>
            </a:prstGeom>
            <a:ln>
              <a:noFill/>
            </a:ln>
          </p:spPr>
        </p:pic>
        <p:sp>
          <p:nvSpPr>
            <p:cNvPr id="2" name="Rectangle 1">
              <a:extLst>
                <a:ext uri="{FF2B5EF4-FFF2-40B4-BE49-F238E27FC236}">
                  <a16:creationId xmlns:a16="http://schemas.microsoft.com/office/drawing/2014/main" id="{F77B0976-2A51-863B-3E74-E5D3D57D3E42}"/>
                </a:ext>
              </a:extLst>
            </p:cNvPr>
            <p:cNvSpPr/>
            <p:nvPr/>
          </p:nvSpPr>
          <p:spPr>
            <a:xfrm>
              <a:off x="3722243" y="3537527"/>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034E1E0-EA7A-CF9E-4563-5F18F711E619}"/>
                </a:ext>
              </a:extLst>
            </p:cNvPr>
            <p:cNvCxnSpPr>
              <a:cxnSpLocks/>
            </p:cNvCxnSpPr>
            <p:nvPr/>
          </p:nvCxnSpPr>
          <p:spPr>
            <a:xfrm flipH="1">
              <a:off x="2694036"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4D4FDC60-838B-A321-D242-77CE23DAA084}"/>
                </a:ext>
              </a:extLst>
            </p:cNvPr>
            <p:cNvSpPr/>
            <p:nvPr/>
          </p:nvSpPr>
          <p:spPr>
            <a:xfrm>
              <a:off x="9144000" y="3519055"/>
              <a:ext cx="1066601" cy="172203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28BBFEE-BBB7-F1CD-F91B-97520E1A35BA}"/>
                </a:ext>
              </a:extLst>
            </p:cNvPr>
            <p:cNvCxnSpPr>
              <a:cxnSpLocks/>
            </p:cNvCxnSpPr>
            <p:nvPr/>
          </p:nvCxnSpPr>
          <p:spPr>
            <a:xfrm flipH="1">
              <a:off x="8115793" y="5705489"/>
              <a:ext cx="1554480" cy="91440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8520BEE-7DD9-2AD8-9ED9-FABF86AA2515}"/>
                </a:ext>
              </a:extLst>
            </p:cNvPr>
            <p:cNvSpPr/>
            <p:nvPr/>
          </p:nvSpPr>
          <p:spPr>
            <a:xfrm>
              <a:off x="4784435" y="1440975"/>
              <a:ext cx="1108365" cy="2215032"/>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79F74B-87B5-77C6-7E71-7C114D99A4D5}"/>
                </a:ext>
              </a:extLst>
            </p:cNvPr>
            <p:cNvSpPr/>
            <p:nvPr/>
          </p:nvSpPr>
          <p:spPr>
            <a:xfrm>
              <a:off x="2558473" y="1338596"/>
              <a:ext cx="1228436" cy="231741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B491D31-E220-84B7-1675-C80FFD22967C}"/>
                </a:ext>
              </a:extLst>
            </p:cNvPr>
            <p:cNvCxnSpPr>
              <a:cxnSpLocks/>
            </p:cNvCxnSpPr>
            <p:nvPr/>
          </p:nvCxnSpPr>
          <p:spPr>
            <a:xfrm flipH="1">
              <a:off x="2370771" y="5659308"/>
              <a:ext cx="893460" cy="516533"/>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C95EF3E-BCF9-EDE5-1E0F-3429358DAD14}"/>
                </a:ext>
              </a:extLst>
            </p:cNvPr>
            <p:cNvCxnSpPr>
              <a:cxnSpLocks/>
            </p:cNvCxnSpPr>
            <p:nvPr/>
          </p:nvCxnSpPr>
          <p:spPr>
            <a:xfrm flipH="1">
              <a:off x="3560029" y="5659308"/>
              <a:ext cx="1877660" cy="1101700"/>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475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62F52-F0F6-9EDA-EB75-4E1C981CD581}"/>
              </a:ext>
            </a:extLst>
          </p:cNvPr>
          <p:cNvPicPr>
            <a:picLocks noChangeAspect="1"/>
          </p:cNvPicPr>
          <p:nvPr/>
        </p:nvPicPr>
        <p:blipFill rotWithShape="1">
          <a:blip r:embed="rId2">
            <a:alphaModFix amt="15000"/>
          </a:blip>
          <a:srcRect b="35897"/>
          <a:stretch/>
        </p:blipFill>
        <p:spPr>
          <a:xfrm>
            <a:off x="0" y="-296"/>
            <a:ext cx="12192528" cy="4396358"/>
          </a:xfrm>
          <a:prstGeom prst="rect">
            <a:avLst/>
          </a:prstGeom>
        </p:spPr>
      </p:pic>
      <p:pic>
        <p:nvPicPr>
          <p:cNvPr id="1026" name="Picture 2" descr="Stinky Cheeses">
            <a:extLst>
              <a:ext uri="{FF2B5EF4-FFF2-40B4-BE49-F238E27FC236}">
                <a16:creationId xmlns:a16="http://schemas.microsoft.com/office/drawing/2014/main" id="{98B4356A-F0AF-A4BD-88D1-9F1A55AD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93" y="219788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etnamese durian fruits - King of ...">
            <a:extLst>
              <a:ext uri="{FF2B5EF4-FFF2-40B4-BE49-F238E27FC236}">
                <a16:creationId xmlns:a16="http://schemas.microsoft.com/office/drawing/2014/main" id="{770B8947-12B3-461D-9941-E3180CEF3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093" y="59912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rmented skate (홍어) | Korean Food blog">
            <a:extLst>
              <a:ext uri="{FF2B5EF4-FFF2-40B4-BE49-F238E27FC236}">
                <a16:creationId xmlns:a16="http://schemas.microsoft.com/office/drawing/2014/main" id="{A4FA79AA-A58D-BF06-6E4D-2AAACC0E2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4326" y="484823"/>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make natto (recipe) | Revolution ...">
            <a:extLst>
              <a:ext uri="{FF2B5EF4-FFF2-40B4-BE49-F238E27FC236}">
                <a16:creationId xmlns:a16="http://schemas.microsoft.com/office/drawing/2014/main" id="{98DB57C5-180B-4834-F82C-801EB77B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8934" y="234075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D2544E9-EE1D-3209-5A7F-8D96C5070E5C}"/>
              </a:ext>
            </a:extLst>
          </p:cNvPr>
          <p:cNvPicPr>
            <a:picLocks noChangeAspect="1"/>
          </p:cNvPicPr>
          <p:nvPr/>
        </p:nvPicPr>
        <p:blipFill rotWithShape="1">
          <a:blip r:embed="rId2"/>
          <a:srcRect t="64103"/>
          <a:stretch/>
        </p:blipFill>
        <p:spPr>
          <a:xfrm>
            <a:off x="0" y="4396061"/>
            <a:ext cx="12192528" cy="2461938"/>
          </a:xfrm>
          <a:prstGeom prst="rect">
            <a:avLst/>
          </a:prstGeom>
        </p:spPr>
      </p:pic>
      <p:sp>
        <p:nvSpPr>
          <p:cNvPr id="4" name="TextBox 3">
            <a:extLst>
              <a:ext uri="{FF2B5EF4-FFF2-40B4-BE49-F238E27FC236}">
                <a16:creationId xmlns:a16="http://schemas.microsoft.com/office/drawing/2014/main" id="{E3176F57-CFC2-9909-83A5-CD32B2FDA8DD}"/>
              </a:ext>
            </a:extLst>
          </p:cNvPr>
          <p:cNvSpPr txBox="1"/>
          <p:nvPr/>
        </p:nvSpPr>
        <p:spPr>
          <a:xfrm>
            <a:off x="8807553" y="4696182"/>
            <a:ext cx="2861933" cy="1569660"/>
          </a:xfrm>
          <a:prstGeom prst="rect">
            <a:avLst/>
          </a:prstGeom>
          <a:noFill/>
        </p:spPr>
        <p:txBody>
          <a:bodyPr wrap="square" rtlCol="0">
            <a:spAutoFit/>
          </a:bodyPr>
          <a:lstStyle/>
          <a:p>
            <a:r>
              <a:rPr lang="en-US" sz="3200" dirty="0"/>
              <a:t>“Smell bad but taste delicious”</a:t>
            </a:r>
            <a:endParaRPr lang="en-US" sz="3200" b="1" i="1" dirty="0"/>
          </a:p>
        </p:txBody>
      </p:sp>
      <p:sp>
        <p:nvSpPr>
          <p:cNvPr id="5" name="Right Brace 4">
            <a:extLst>
              <a:ext uri="{FF2B5EF4-FFF2-40B4-BE49-F238E27FC236}">
                <a16:creationId xmlns:a16="http://schemas.microsoft.com/office/drawing/2014/main" id="{5F3C5B3E-17AB-0F62-2094-3088D6750F9A}"/>
              </a:ext>
            </a:extLst>
          </p:cNvPr>
          <p:cNvSpPr/>
          <p:nvPr/>
        </p:nvSpPr>
        <p:spPr>
          <a:xfrm>
            <a:off x="7989376" y="4463512"/>
            <a:ext cx="728421" cy="2107769"/>
          </a:xfrm>
          <a:prstGeom prst="rightBrace">
            <a:avLst>
              <a:gd name="adj1" fmla="val 1307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6185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13180-4CEB-118C-8681-1FD012C3DF98}"/>
              </a:ext>
            </a:extLst>
          </p:cNvPr>
          <p:cNvSpPr>
            <a:spLocks noGrp="1"/>
          </p:cNvSpPr>
          <p:nvPr>
            <p:ph sz="half" idx="1"/>
          </p:nvPr>
        </p:nvSpPr>
        <p:spPr>
          <a:xfrm>
            <a:off x="641189" y="638088"/>
            <a:ext cx="5181600" cy="1606348"/>
          </a:xfrm>
        </p:spPr>
        <p:txBody>
          <a:bodyPr>
            <a:normAutofit lnSpcReduction="10000"/>
          </a:bodyPr>
          <a:lstStyle/>
          <a:p>
            <a:pPr marL="0" indent="0">
              <a:buNone/>
            </a:pPr>
            <a:r>
              <a:rPr lang="en-US" sz="2400" dirty="0"/>
              <a:t>Developed a tractable, mechanistic model of mosquito blood-feeding behavior integrating the phenomenon of multiple blood-feeding via disruption</a:t>
            </a:r>
          </a:p>
        </p:txBody>
      </p:sp>
      <p:pic>
        <p:nvPicPr>
          <p:cNvPr id="5" name="Content Placeholder 4">
            <a:extLst>
              <a:ext uri="{FF2B5EF4-FFF2-40B4-BE49-F238E27FC236}">
                <a16:creationId xmlns:a16="http://schemas.microsoft.com/office/drawing/2014/main" id="{76585454-AC36-9CD1-2C45-88637932B044}"/>
              </a:ext>
            </a:extLst>
          </p:cNvPr>
          <p:cNvPicPr>
            <a:picLocks noGrp="1" noChangeAspect="1"/>
          </p:cNvPicPr>
          <p:nvPr>
            <p:ph sz="half" idx="2"/>
          </p:nvPr>
        </p:nvPicPr>
        <p:blipFill>
          <a:blip r:embed="rId2"/>
          <a:stretch>
            <a:fillRect/>
          </a:stretch>
        </p:blipFill>
        <p:spPr>
          <a:xfrm>
            <a:off x="6096000" y="388662"/>
            <a:ext cx="5181600" cy="2105200"/>
          </a:xfrm>
          <a:prstGeom prst="rect">
            <a:avLst/>
          </a:prstGeom>
        </p:spPr>
      </p:pic>
      <p:pic>
        <p:nvPicPr>
          <p:cNvPr id="6" name="Picture 5">
            <a:extLst>
              <a:ext uri="{FF2B5EF4-FFF2-40B4-BE49-F238E27FC236}">
                <a16:creationId xmlns:a16="http://schemas.microsoft.com/office/drawing/2014/main" id="{BAB43192-3050-96A0-37FA-4C29EDDA8C71}"/>
              </a:ext>
            </a:extLst>
          </p:cNvPr>
          <p:cNvPicPr>
            <a:picLocks noChangeAspect="1"/>
          </p:cNvPicPr>
          <p:nvPr/>
        </p:nvPicPr>
        <p:blipFill>
          <a:blip r:embed="rId3"/>
          <a:stretch>
            <a:fillRect/>
          </a:stretch>
        </p:blipFill>
        <p:spPr>
          <a:xfrm>
            <a:off x="641187" y="2743288"/>
            <a:ext cx="5454813" cy="3429000"/>
          </a:xfrm>
          <a:prstGeom prst="rect">
            <a:avLst/>
          </a:prstGeom>
        </p:spPr>
      </p:pic>
      <p:sp>
        <p:nvSpPr>
          <p:cNvPr id="10" name="TextBox 9">
            <a:extLst>
              <a:ext uri="{FF2B5EF4-FFF2-40B4-BE49-F238E27FC236}">
                <a16:creationId xmlns:a16="http://schemas.microsoft.com/office/drawing/2014/main" id="{059899BE-1364-716E-88C8-31FBF2642B10}"/>
              </a:ext>
            </a:extLst>
          </p:cNvPr>
          <p:cNvSpPr txBox="1"/>
          <p:nvPr/>
        </p:nvSpPr>
        <p:spPr>
          <a:xfrm>
            <a:off x="6369213" y="3672958"/>
            <a:ext cx="5822787" cy="1569660"/>
          </a:xfrm>
          <a:prstGeom prst="rect">
            <a:avLst/>
          </a:prstGeom>
          <a:noFill/>
        </p:spPr>
        <p:txBody>
          <a:bodyPr wrap="square">
            <a:spAutoFit/>
          </a:bodyPr>
          <a:lstStyle/>
          <a:p>
            <a:r>
              <a:rPr lang="en-US" sz="2400" dirty="0"/>
              <a:t>This model can be directly compared to standard models through the gonotrophic cycle duration or </a:t>
            </a:r>
            <a:br>
              <a:rPr lang="en-US" sz="2400" dirty="0"/>
            </a:br>
            <a:r>
              <a:rPr lang="en-US" sz="2400" dirty="0"/>
              <a:t>blood-feeding stage duration parameter</a:t>
            </a:r>
          </a:p>
        </p:txBody>
      </p:sp>
    </p:spTree>
    <p:extLst>
      <p:ext uri="{BB962C8B-B14F-4D97-AF65-F5344CB8AC3E}">
        <p14:creationId xmlns:p14="http://schemas.microsoft.com/office/powerpoint/2010/main" val="2411376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62AD5A-ABC1-D8BE-9E39-48B31F7005F4}"/>
              </a:ext>
            </a:extLst>
          </p:cNvPr>
          <p:cNvSpPr>
            <a:spLocks noGrp="1"/>
          </p:cNvSpPr>
          <p:nvPr>
            <p:ph sz="half" idx="2"/>
          </p:nvPr>
        </p:nvSpPr>
        <p:spPr>
          <a:xfrm>
            <a:off x="212436" y="3317612"/>
            <a:ext cx="6387979" cy="3110287"/>
          </a:xfrm>
        </p:spPr>
        <p:txBody>
          <a:bodyPr>
            <a:normAutofit fontScale="85000" lnSpcReduction="20000"/>
          </a:bodyPr>
          <a:lstStyle/>
          <a:p>
            <a:pPr marL="0" indent="0">
              <a:buNone/>
            </a:pPr>
            <a:r>
              <a:rPr lang="en-US" b="1" dirty="0"/>
              <a:t>Preliminary recommendations for personal protection measures:</a:t>
            </a:r>
            <a:endParaRPr lang="en-US" dirty="0"/>
          </a:p>
          <a:p>
            <a:pPr marL="0" indent="0">
              <a:buNone/>
            </a:pPr>
            <a:r>
              <a:rPr lang="en-US" dirty="0"/>
              <a:t>These</a:t>
            </a:r>
            <a:r>
              <a:rPr lang="en-US" b="1" dirty="0"/>
              <a:t> </a:t>
            </a:r>
            <a:r>
              <a:rPr lang="en-US" dirty="0"/>
              <a:t>should reduce</a:t>
            </a:r>
          </a:p>
          <a:p>
            <a:r>
              <a:rPr lang="en-US" dirty="0"/>
              <a:t>rate at which mosquitoes locate humans</a:t>
            </a:r>
          </a:p>
          <a:p>
            <a:r>
              <a:rPr lang="en-US" dirty="0"/>
              <a:t>probability that mosquitoes land on humans</a:t>
            </a:r>
          </a:p>
          <a:p>
            <a:pPr marL="0" indent="0" algn="ctr">
              <a:buNone/>
            </a:pPr>
            <a:r>
              <a:rPr lang="en-US" i="1" dirty="0"/>
              <a:t>Bonus points if it does not interrupt ingestion</a:t>
            </a:r>
          </a:p>
          <a:p>
            <a:pPr marL="0" indent="0">
              <a:buNone/>
            </a:pPr>
            <a:endParaRPr lang="en-US" sz="1400" dirty="0"/>
          </a:p>
          <a:p>
            <a:pPr marL="0" indent="0">
              <a:buNone/>
            </a:pPr>
            <a:r>
              <a:rPr lang="en-US" sz="2400" i="1" dirty="0"/>
              <a:t>*Priorities might shift due to other population-level interventions</a:t>
            </a:r>
          </a:p>
        </p:txBody>
      </p:sp>
      <p:pic>
        <p:nvPicPr>
          <p:cNvPr id="8" name="Content Placeholder 7">
            <a:extLst>
              <a:ext uri="{FF2B5EF4-FFF2-40B4-BE49-F238E27FC236}">
                <a16:creationId xmlns:a16="http://schemas.microsoft.com/office/drawing/2014/main" id="{C7CEA639-E7B7-457F-84AF-64715528FF48}"/>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2" r="10934"/>
          <a:stretch/>
        </p:blipFill>
        <p:spPr>
          <a:xfrm>
            <a:off x="439284" y="305176"/>
            <a:ext cx="5366328" cy="2930344"/>
          </a:xfrm>
          <a:prstGeom prst="rect">
            <a:avLst/>
          </a:prstGeom>
        </p:spPr>
      </p:pic>
      <p:pic>
        <p:nvPicPr>
          <p:cNvPr id="9" name="Picture 8">
            <a:extLst>
              <a:ext uri="{FF2B5EF4-FFF2-40B4-BE49-F238E27FC236}">
                <a16:creationId xmlns:a16="http://schemas.microsoft.com/office/drawing/2014/main" id="{B992077F-71E5-5FBE-630B-045590C88818}"/>
              </a:ext>
            </a:extLst>
          </p:cNvPr>
          <p:cNvPicPr>
            <a:picLocks noChangeAspect="1"/>
          </p:cNvPicPr>
          <p:nvPr/>
        </p:nvPicPr>
        <p:blipFill rotWithShape="1">
          <a:blip r:embed="rId4">
            <a:extLst>
              <a:ext uri="{28A0092B-C50C-407E-A947-70E740481C1C}">
                <a14:useLocalDpi xmlns:a14="http://schemas.microsoft.com/office/drawing/2010/main" val="0"/>
              </a:ext>
            </a:extLst>
          </a:blip>
          <a:srcRect r="10836"/>
          <a:stretch/>
        </p:blipFill>
        <p:spPr>
          <a:xfrm>
            <a:off x="6600415" y="3317612"/>
            <a:ext cx="5687306" cy="3110286"/>
          </a:xfrm>
          <a:prstGeom prst="rect">
            <a:avLst/>
          </a:prstGeom>
          <a:ln>
            <a:noFill/>
          </a:ln>
        </p:spPr>
      </p:pic>
      <p:sp>
        <p:nvSpPr>
          <p:cNvPr id="13" name="TextBox 12">
            <a:extLst>
              <a:ext uri="{FF2B5EF4-FFF2-40B4-BE49-F238E27FC236}">
                <a16:creationId xmlns:a16="http://schemas.microsoft.com/office/drawing/2014/main" id="{B9CA6410-CC68-BB92-E926-59E4E0A8F9A6}"/>
              </a:ext>
            </a:extLst>
          </p:cNvPr>
          <p:cNvSpPr txBox="1"/>
          <p:nvPr/>
        </p:nvSpPr>
        <p:spPr>
          <a:xfrm>
            <a:off x="6600415" y="1119746"/>
            <a:ext cx="5366328" cy="1200329"/>
          </a:xfrm>
          <a:prstGeom prst="rect">
            <a:avLst/>
          </a:prstGeom>
          <a:noFill/>
        </p:spPr>
        <p:txBody>
          <a:bodyPr wrap="square">
            <a:spAutoFit/>
          </a:bodyPr>
          <a:lstStyle/>
          <a:p>
            <a:r>
              <a:rPr lang="en-US" sz="2400" dirty="0"/>
              <a:t>Misidentification of the mechanism of multiple blood-feeding can lead to a misestimation of </a:t>
            </a:r>
            <a:r>
              <a:rPr lang="en-US" sz="2400" i="1" dirty="0"/>
              <a:t>R</a:t>
            </a:r>
            <a:r>
              <a:rPr lang="en-US" sz="2400" i="1" baseline="-25000" dirty="0"/>
              <a:t>0</a:t>
            </a:r>
          </a:p>
        </p:txBody>
      </p:sp>
    </p:spTree>
    <p:extLst>
      <p:ext uri="{BB962C8B-B14F-4D97-AF65-F5344CB8AC3E}">
        <p14:creationId xmlns:p14="http://schemas.microsoft.com/office/powerpoint/2010/main" val="2640682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4C86-1D8E-3516-D513-259CF9F9823E}"/>
              </a:ext>
            </a:extLst>
          </p:cNvPr>
          <p:cNvSpPr>
            <a:spLocks noGrp="1"/>
          </p:cNvSpPr>
          <p:nvPr>
            <p:ph type="title"/>
          </p:nvPr>
        </p:nvSpPr>
        <p:spPr>
          <a:xfrm>
            <a:off x="831850" y="1174376"/>
            <a:ext cx="10515600" cy="3388099"/>
          </a:xfrm>
        </p:spPr>
        <p:txBody>
          <a:bodyPr>
            <a:normAutofit/>
          </a:bodyPr>
          <a:lstStyle/>
          <a:p>
            <a:r>
              <a:rPr lang="en-US" sz="6600" i="1" dirty="0"/>
              <a:t>Thank you!</a:t>
            </a: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0039FE64-E640-669F-D424-959A6713A4CD}"/>
              </a:ext>
            </a:extLst>
          </p:cNvPr>
          <p:cNvSpPr>
            <a:spLocks noGrp="1"/>
          </p:cNvSpPr>
          <p:nvPr>
            <p:ph type="body" idx="1"/>
          </p:nvPr>
        </p:nvSpPr>
        <p:spPr>
          <a:xfrm>
            <a:off x="825657" y="3128476"/>
            <a:ext cx="5550477" cy="1240037"/>
          </a:xfrm>
        </p:spPr>
        <p:txBody>
          <a:bodyPr>
            <a:normAutofit fontScale="92500" lnSpcReduction="10000"/>
          </a:bodyPr>
          <a:lstStyle/>
          <a:p>
            <a:r>
              <a:rPr lang="en-US" b="1" u="sng" dirty="0"/>
              <a:t>Contact</a:t>
            </a:r>
            <a:r>
              <a:rPr lang="en-US" b="1" dirty="0"/>
              <a:t>: </a:t>
            </a:r>
            <a:r>
              <a:rPr lang="en-US" b="1" u="sng" dirty="0">
                <a:hlinkClick r:id="rId2"/>
              </a:rPr>
              <a:t>kyledahlin@vt.edu</a:t>
            </a:r>
            <a:endParaRPr lang="en-US" b="1" u="sng" dirty="0"/>
          </a:p>
          <a:p>
            <a:r>
              <a:rPr lang="en-US" b="1" dirty="0">
                <a:solidFill>
                  <a:srgbClr val="467886"/>
                </a:solidFill>
              </a:rPr>
              <a:t>@kjmd.bsky.social</a:t>
            </a:r>
          </a:p>
          <a:p>
            <a:r>
              <a:rPr lang="en-US" b="1" dirty="0">
                <a:solidFill>
                  <a:srgbClr val="467886"/>
                </a:solidFill>
              </a:rPr>
              <a:t>https://sites.google.com/view/kyledahlin</a:t>
            </a:r>
          </a:p>
        </p:txBody>
      </p:sp>
      <p:pic>
        <p:nvPicPr>
          <p:cNvPr id="1026" name="Picture 2">
            <a:extLst>
              <a:ext uri="{FF2B5EF4-FFF2-40B4-BE49-F238E27FC236}">
                <a16:creationId xmlns:a16="http://schemas.microsoft.com/office/drawing/2014/main" id="{B7DF38EF-A765-6BE2-0150-A983F79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16" y="4948073"/>
            <a:ext cx="1871443" cy="1881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DFAAE-ECFC-6C6A-B948-3A5C5ABEFB7D}"/>
              </a:ext>
            </a:extLst>
          </p:cNvPr>
          <p:cNvSpPr txBox="1"/>
          <p:nvPr/>
        </p:nvSpPr>
        <p:spPr>
          <a:xfrm>
            <a:off x="9784477" y="6305875"/>
            <a:ext cx="2321143" cy="523220"/>
          </a:xfrm>
          <a:prstGeom prst="rect">
            <a:avLst/>
          </a:prstGeom>
          <a:noFill/>
        </p:spPr>
        <p:txBody>
          <a:bodyPr wrap="square" rtlCol="0">
            <a:spAutoFit/>
          </a:bodyPr>
          <a:lstStyle/>
          <a:p>
            <a:r>
              <a:rPr lang="en-US" sz="1400" dirty="0"/>
              <a:t>This work supported by </a:t>
            </a:r>
            <a:br>
              <a:rPr lang="en-US" sz="1400" dirty="0"/>
            </a:br>
            <a:r>
              <a:rPr lang="en-US" sz="1400" dirty="0"/>
              <a:t>NSF DMS Award # 2316455</a:t>
            </a:r>
          </a:p>
        </p:txBody>
      </p:sp>
      <p:pic>
        <p:nvPicPr>
          <p:cNvPr id="1028" name="Picture 4" descr="Lauren M. Childs">
            <a:extLst>
              <a:ext uri="{FF2B5EF4-FFF2-40B4-BE49-F238E27FC236}">
                <a16:creationId xmlns:a16="http://schemas.microsoft.com/office/drawing/2014/main" id="{66FE8F45-3FCA-851D-BDE1-E93F871FB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63" y="768350"/>
            <a:ext cx="2176182" cy="2061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EDFFFD-9805-44FC-11EC-C60A272D21B6}"/>
              </a:ext>
            </a:extLst>
          </p:cNvPr>
          <p:cNvSpPr txBox="1"/>
          <p:nvPr/>
        </p:nvSpPr>
        <p:spPr>
          <a:xfrm>
            <a:off x="6760883" y="2829996"/>
            <a:ext cx="2752164" cy="338554"/>
          </a:xfrm>
          <a:prstGeom prst="rect">
            <a:avLst/>
          </a:prstGeom>
          <a:noFill/>
        </p:spPr>
        <p:txBody>
          <a:bodyPr wrap="square">
            <a:spAutoFit/>
          </a:bodyPr>
          <a:lstStyle/>
          <a:p>
            <a:r>
              <a:rPr lang="en-US" sz="1600" b="1" i="0" dirty="0">
                <a:solidFill>
                  <a:srgbClr val="333333"/>
                </a:solidFill>
                <a:effectLst/>
                <a:cs typeface="Arial" panose="020B0604020202020204" pitchFamily="34" charset="0"/>
              </a:rPr>
              <a:t>Lauren M. Childs</a:t>
            </a:r>
            <a:endParaRPr lang="en-US" sz="1600" i="0" dirty="0">
              <a:solidFill>
                <a:srgbClr val="333333"/>
              </a:solidFill>
              <a:effectLst/>
              <a:cs typeface="Arial" panose="020B0604020202020204" pitchFamily="34" charset="0"/>
            </a:endParaRPr>
          </a:p>
        </p:txBody>
      </p:sp>
      <p:pic>
        <p:nvPicPr>
          <p:cNvPr id="1030" name="Picture 6">
            <a:extLst>
              <a:ext uri="{FF2B5EF4-FFF2-40B4-BE49-F238E27FC236}">
                <a16:creationId xmlns:a16="http://schemas.microsoft.com/office/drawing/2014/main" id="{5356E32F-C6F2-A36F-9E9E-BE7240636C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79" b="22075"/>
          <a:stretch/>
        </p:blipFill>
        <p:spPr bwMode="auto">
          <a:xfrm>
            <a:off x="9346359" y="787727"/>
            <a:ext cx="1674847" cy="2061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193B08-4814-0A83-6C2D-CD698E0B55EA}"/>
              </a:ext>
            </a:extLst>
          </p:cNvPr>
          <p:cNvSpPr txBox="1"/>
          <p:nvPr/>
        </p:nvSpPr>
        <p:spPr>
          <a:xfrm>
            <a:off x="9346359" y="2829996"/>
            <a:ext cx="2651685" cy="338554"/>
          </a:xfrm>
          <a:prstGeom prst="rect">
            <a:avLst/>
          </a:prstGeom>
          <a:noFill/>
        </p:spPr>
        <p:txBody>
          <a:bodyPr wrap="square">
            <a:spAutoFit/>
          </a:bodyPr>
          <a:lstStyle/>
          <a:p>
            <a:r>
              <a:rPr lang="en-US" sz="1600" b="1" dirty="0">
                <a:solidFill>
                  <a:srgbClr val="333333"/>
                </a:solidFill>
                <a:cs typeface="Arial" panose="020B0604020202020204" pitchFamily="34" charset="0"/>
              </a:rPr>
              <a:t>Michael Robert</a:t>
            </a:r>
            <a:endParaRPr lang="en-US" sz="1600" b="1" i="0" dirty="0">
              <a:solidFill>
                <a:srgbClr val="333333"/>
              </a:solidFill>
              <a:effectLst/>
              <a:cs typeface="Arial" panose="020B0604020202020204" pitchFamily="34" charset="0"/>
            </a:endParaRPr>
          </a:p>
        </p:txBody>
      </p:sp>
      <p:sp>
        <p:nvSpPr>
          <p:cNvPr id="10" name="TextBox 9">
            <a:extLst>
              <a:ext uri="{FF2B5EF4-FFF2-40B4-BE49-F238E27FC236}">
                <a16:creationId xmlns:a16="http://schemas.microsoft.com/office/drawing/2014/main" id="{B7A45612-1445-A74A-0A39-73588796578E}"/>
              </a:ext>
            </a:extLst>
          </p:cNvPr>
          <p:cNvSpPr txBox="1"/>
          <p:nvPr/>
        </p:nvSpPr>
        <p:spPr>
          <a:xfrm>
            <a:off x="6685494" y="297791"/>
            <a:ext cx="4661955" cy="369332"/>
          </a:xfrm>
          <a:prstGeom prst="rect">
            <a:avLst/>
          </a:prstGeom>
          <a:noFill/>
        </p:spPr>
        <p:txBody>
          <a:bodyPr wrap="square">
            <a:spAutoFit/>
          </a:bodyPr>
          <a:lstStyle/>
          <a:p>
            <a:r>
              <a:rPr lang="en-US" dirty="0"/>
              <a:t>Joint work with colleagues at Virginia Tech:</a:t>
            </a:r>
          </a:p>
        </p:txBody>
      </p:sp>
      <p:pic>
        <p:nvPicPr>
          <p:cNvPr id="7" name="Picture 6" descr="A qr code on a white background&#10;&#10;Description automatically generated">
            <a:extLst>
              <a:ext uri="{FF2B5EF4-FFF2-40B4-BE49-F238E27FC236}">
                <a16:creationId xmlns:a16="http://schemas.microsoft.com/office/drawing/2014/main" id="{CAFF6A80-4B85-DE13-43BD-50BF18F70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952" y="4314010"/>
            <a:ext cx="2379885" cy="2433331"/>
          </a:xfrm>
          <a:prstGeom prst="rect">
            <a:avLst/>
          </a:prstGeom>
        </p:spPr>
      </p:pic>
    </p:spTree>
    <p:extLst>
      <p:ext uri="{BB962C8B-B14F-4D97-AF65-F5344CB8AC3E}">
        <p14:creationId xmlns:p14="http://schemas.microsoft.com/office/powerpoint/2010/main" val="230493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984408-0531-E294-AD52-3D8F5C4FA980}"/>
              </a:ext>
            </a:extLst>
          </p:cNvPr>
          <p:cNvPicPr>
            <a:picLocks noChangeAspect="1"/>
          </p:cNvPicPr>
          <p:nvPr/>
        </p:nvPicPr>
        <p:blipFill rotWithShape="1">
          <a:blip r:embed="rId2"/>
          <a:srcRect l="49998" t="16555"/>
          <a:stretch/>
        </p:blipFill>
        <p:spPr>
          <a:xfrm>
            <a:off x="6096000" y="1135117"/>
            <a:ext cx="6096528" cy="5722883"/>
          </a:xfrm>
          <a:prstGeom prst="rect">
            <a:avLst/>
          </a:prstGeom>
        </p:spPr>
      </p:pic>
      <p:pic>
        <p:nvPicPr>
          <p:cNvPr id="3" name="Picture 2">
            <a:extLst>
              <a:ext uri="{FF2B5EF4-FFF2-40B4-BE49-F238E27FC236}">
                <a16:creationId xmlns:a16="http://schemas.microsoft.com/office/drawing/2014/main" id="{9C9BDFCC-FFE3-4E9D-A2FD-FC6B232B1CF7}"/>
              </a:ext>
            </a:extLst>
          </p:cNvPr>
          <p:cNvPicPr>
            <a:picLocks noChangeAspect="1"/>
          </p:cNvPicPr>
          <p:nvPr/>
        </p:nvPicPr>
        <p:blipFill rotWithShape="1">
          <a:blip r:embed="rId2">
            <a:alphaModFix amt="30000"/>
          </a:blip>
          <a:srcRect t="18405" r="50002"/>
          <a:stretch/>
        </p:blipFill>
        <p:spPr>
          <a:xfrm>
            <a:off x="0" y="1262270"/>
            <a:ext cx="6096000" cy="5596028"/>
          </a:xfrm>
          <a:prstGeom prst="rect">
            <a:avLst/>
          </a:prstGeom>
        </p:spPr>
      </p:pic>
      <p:pic>
        <p:nvPicPr>
          <p:cNvPr id="4" name="Picture 3">
            <a:extLst>
              <a:ext uri="{FF2B5EF4-FFF2-40B4-BE49-F238E27FC236}">
                <a16:creationId xmlns:a16="http://schemas.microsoft.com/office/drawing/2014/main" id="{45E77563-F085-F132-EBA6-F3D9EB3D1B7B}"/>
              </a:ext>
            </a:extLst>
          </p:cNvPr>
          <p:cNvPicPr>
            <a:picLocks noChangeAspect="1"/>
          </p:cNvPicPr>
          <p:nvPr/>
        </p:nvPicPr>
        <p:blipFill rotWithShape="1">
          <a:blip r:embed="rId2">
            <a:alphaModFix amt="30000"/>
          </a:blip>
          <a:srcRect b="78153"/>
          <a:stretch/>
        </p:blipFill>
        <p:spPr>
          <a:xfrm>
            <a:off x="0" y="-595"/>
            <a:ext cx="12192528" cy="1498319"/>
          </a:xfrm>
          <a:prstGeom prst="rect">
            <a:avLst/>
          </a:prstGeom>
        </p:spPr>
      </p:pic>
      <p:sp>
        <p:nvSpPr>
          <p:cNvPr id="5" name="Rectangle: Rounded Corners 4">
            <a:extLst>
              <a:ext uri="{FF2B5EF4-FFF2-40B4-BE49-F238E27FC236}">
                <a16:creationId xmlns:a16="http://schemas.microsoft.com/office/drawing/2014/main" id="{5B8F2D1F-AF2E-98F8-2BB4-373C872981BC}"/>
              </a:ext>
            </a:extLst>
          </p:cNvPr>
          <p:cNvSpPr/>
          <p:nvPr/>
        </p:nvSpPr>
        <p:spPr>
          <a:xfrm>
            <a:off x="433954" y="1624877"/>
            <a:ext cx="5455402" cy="463677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ysClr val="windowText" lastClr="000000"/>
                </a:solidFill>
              </a:rPr>
              <a:t>Does multiple blood-feeding always multiply transmission?</a:t>
            </a:r>
          </a:p>
          <a:p>
            <a:endParaRPr lang="en-US" sz="2800" i="1" dirty="0">
              <a:solidFill>
                <a:sysClr val="windowText" lastClr="000000"/>
              </a:solidFill>
            </a:endParaRPr>
          </a:p>
          <a:p>
            <a:r>
              <a:rPr lang="en-US" sz="2800" i="1" dirty="0">
                <a:solidFill>
                  <a:sysClr val="windowText" lastClr="000000"/>
                </a:solidFill>
              </a:rPr>
              <a:t>Or do the specific </a:t>
            </a:r>
            <a:r>
              <a:rPr lang="en-US" sz="2800" b="1" i="1" dirty="0">
                <a:solidFill>
                  <a:sysClr val="windowText" lastClr="000000"/>
                </a:solidFill>
              </a:rPr>
              <a:t>mechanisms </a:t>
            </a:r>
            <a:r>
              <a:rPr lang="en-US" sz="2800" i="1" dirty="0">
                <a:solidFill>
                  <a:sysClr val="windowText" lastClr="000000"/>
                </a:solidFill>
              </a:rPr>
              <a:t>or </a:t>
            </a:r>
            <a:r>
              <a:rPr lang="en-US" sz="2800" b="1" i="1" dirty="0">
                <a:solidFill>
                  <a:sysClr val="windowText" lastClr="000000"/>
                </a:solidFill>
              </a:rPr>
              <a:t>drivers </a:t>
            </a:r>
            <a:r>
              <a:rPr lang="en-US" sz="2800" i="1" dirty="0">
                <a:solidFill>
                  <a:sysClr val="windowText" lastClr="000000"/>
                </a:solidFill>
              </a:rPr>
              <a:t>matter?</a:t>
            </a:r>
          </a:p>
        </p:txBody>
      </p:sp>
    </p:spTree>
    <p:extLst>
      <p:ext uri="{BB962C8B-B14F-4D97-AF65-F5344CB8AC3E}">
        <p14:creationId xmlns:p14="http://schemas.microsoft.com/office/powerpoint/2010/main" val="14644087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nvGraphicFramePr>
        <p:xfrm>
          <a:off x="1279901" y="-2"/>
          <a:ext cx="9337705" cy="6858002"/>
        </p:xfrm>
        <a:graphic>
          <a:graphicData uri="http://schemas.openxmlformats.org/drawingml/2006/table">
            <a:tbl>
              <a:tblPr firstRow="1" bandRow="1">
                <a:tableStyleId>{5C22544A-7EE6-4342-B048-85BDC9FD1C3A}</a:tableStyleId>
              </a:tblPr>
              <a:tblGrid>
                <a:gridCol w="4062090">
                  <a:extLst>
                    <a:ext uri="{9D8B030D-6E8A-4147-A177-3AD203B41FA5}">
                      <a16:colId xmlns:a16="http://schemas.microsoft.com/office/drawing/2014/main" val="4041450900"/>
                    </a:ext>
                  </a:extLst>
                </a:gridCol>
                <a:gridCol w="1830705">
                  <a:extLst>
                    <a:ext uri="{9D8B030D-6E8A-4147-A177-3AD203B41FA5}">
                      <a16:colId xmlns:a16="http://schemas.microsoft.com/office/drawing/2014/main" val="2817355589"/>
                    </a:ext>
                  </a:extLst>
                </a:gridCol>
                <a:gridCol w="3444910">
                  <a:extLst>
                    <a:ext uri="{9D8B030D-6E8A-4147-A177-3AD203B41FA5}">
                      <a16:colId xmlns:a16="http://schemas.microsoft.com/office/drawing/2014/main" val="1670062639"/>
                    </a:ext>
                  </a:extLst>
                </a:gridCol>
              </a:tblGrid>
              <a:tr h="484696">
                <a:tc>
                  <a:txBody>
                    <a:bodyPr/>
                    <a:lstStyle/>
                    <a:p>
                      <a:r>
                        <a:rPr lang="en-US" sz="1800" dirty="0"/>
                        <a:t>Parameter name</a:t>
                      </a:r>
                    </a:p>
                  </a:txBody>
                  <a:tcPr/>
                </a:tc>
                <a:tc>
                  <a:txBody>
                    <a:bodyPr/>
                    <a:lstStyle/>
                    <a:p>
                      <a:r>
                        <a:rPr lang="en-US" sz="1800" dirty="0"/>
                        <a:t>Value</a:t>
                      </a:r>
                    </a:p>
                  </a:txBody>
                  <a:tcPr/>
                </a:tc>
                <a:tc>
                  <a:txBody>
                    <a:bodyPr/>
                    <a:lstStyle/>
                    <a:p>
                      <a:r>
                        <a:rPr lang="en-US" sz="1800" dirty="0"/>
                        <a:t>Type</a:t>
                      </a:r>
                    </a:p>
                  </a:txBody>
                  <a:tcPr/>
                </a:tc>
                <a:extLst>
                  <a:ext uri="{0D108BD9-81ED-4DB2-BD59-A6C34878D82A}">
                    <a16:rowId xmlns:a16="http://schemas.microsoft.com/office/drawing/2014/main" val="3620089249"/>
                  </a:ext>
                </a:extLst>
              </a:tr>
              <a:tr h="484696">
                <a:tc>
                  <a:txBody>
                    <a:bodyPr/>
                    <a:lstStyle/>
                    <a:p>
                      <a:r>
                        <a:rPr lang="en-US" sz="1800" dirty="0"/>
                        <a:t>Mosquito lifespan</a:t>
                      </a:r>
                    </a:p>
                  </a:txBody>
                  <a:tcPr/>
                </a:tc>
                <a:tc>
                  <a:txBody>
                    <a:bodyPr/>
                    <a:lstStyle/>
                    <a:p>
                      <a:r>
                        <a:rPr lang="en-US" sz="1800" dirty="0"/>
                        <a:t>20 days</a:t>
                      </a:r>
                    </a:p>
                  </a:txBody>
                  <a:tcPr/>
                </a:tc>
                <a:tc>
                  <a:txBody>
                    <a:bodyPr/>
                    <a:lstStyle/>
                    <a:p>
                      <a:r>
                        <a:rPr lang="en-US" sz="1800" dirty="0"/>
                        <a:t>Mosquito life history trait</a:t>
                      </a:r>
                    </a:p>
                  </a:txBody>
                  <a:tcPr/>
                </a:tc>
                <a:extLst>
                  <a:ext uri="{0D108BD9-81ED-4DB2-BD59-A6C34878D82A}">
                    <a16:rowId xmlns:a16="http://schemas.microsoft.com/office/drawing/2014/main" val="2124637283"/>
                  </a:ext>
                </a:extLst>
              </a:tr>
              <a:tr h="484696">
                <a:tc>
                  <a:txBody>
                    <a:bodyPr/>
                    <a:lstStyle/>
                    <a:p>
                      <a:r>
                        <a:rPr lang="en-US" sz="1800" dirty="0"/>
                        <a:t>Oviposition &amp; resting period</a:t>
                      </a:r>
                    </a:p>
                  </a:txBody>
                  <a:tcPr/>
                </a:tc>
                <a:tc>
                  <a:txBody>
                    <a:bodyPr/>
                    <a:lstStyle/>
                    <a:p>
                      <a:r>
                        <a:rPr lang="en-US" sz="1800" dirty="0"/>
                        <a:t>2 days</a:t>
                      </a:r>
                    </a:p>
                  </a:txBody>
                  <a:tcPr/>
                </a:tc>
                <a:tc>
                  <a:txBody>
                    <a:bodyPr/>
                    <a:lstStyle/>
                    <a:p>
                      <a:r>
                        <a:rPr lang="en-US" sz="1800" dirty="0"/>
                        <a:t>Mosquito life history trait</a:t>
                      </a:r>
                    </a:p>
                  </a:txBody>
                  <a:tcPr/>
                </a:tc>
                <a:extLst>
                  <a:ext uri="{0D108BD9-81ED-4DB2-BD59-A6C34878D82A}">
                    <a16:rowId xmlns:a16="http://schemas.microsoft.com/office/drawing/2014/main" val="3717394431"/>
                  </a:ext>
                </a:extLst>
              </a:tr>
              <a:tr h="484696">
                <a:tc>
                  <a:txBody>
                    <a:bodyPr/>
                    <a:lstStyle/>
                    <a:p>
                      <a:r>
                        <a:rPr lang="en-US" sz="1800" dirty="0"/>
                        <a:t>Eggs per female per day</a:t>
                      </a:r>
                    </a:p>
                  </a:txBody>
                  <a:tcPr/>
                </a:tc>
                <a:tc>
                  <a:txBody>
                    <a:bodyPr/>
                    <a:lstStyle/>
                    <a:p>
                      <a:r>
                        <a:rPr lang="en-US" sz="1800" dirty="0"/>
                        <a:t>3 eggs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525452736"/>
                  </a:ext>
                </a:extLst>
              </a:tr>
              <a:tr h="484696">
                <a:tc>
                  <a:txBody>
                    <a:bodyPr/>
                    <a:lstStyle/>
                    <a:p>
                      <a:r>
                        <a:rPr lang="en-US" sz="1800" dirty="0"/>
                        <a:t>Larval development period</a:t>
                      </a:r>
                    </a:p>
                  </a:txBody>
                  <a:tcPr/>
                </a:tc>
                <a:tc>
                  <a:txBody>
                    <a:bodyPr/>
                    <a:lstStyle/>
                    <a:p>
                      <a:r>
                        <a:rPr lang="en-US" sz="1800" dirty="0"/>
                        <a:t>12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1745887178"/>
                  </a:ext>
                </a:extLst>
              </a:tr>
              <a:tr h="484696">
                <a:tc>
                  <a:txBody>
                    <a:bodyPr/>
                    <a:lstStyle/>
                    <a:p>
                      <a:r>
                        <a:rPr lang="en-US" sz="1800" dirty="0"/>
                        <a:t>Larvae survival probability</a:t>
                      </a:r>
                    </a:p>
                  </a:txBody>
                  <a:tcPr/>
                </a:tc>
                <a:tc>
                  <a:txBody>
                    <a:bodyPr/>
                    <a:lstStyle/>
                    <a:p>
                      <a:r>
                        <a:rPr lang="en-US" sz="1800" dirty="0"/>
                        <a:t>62.5%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tc>
                <a:extLst>
                  <a:ext uri="{0D108BD9-81ED-4DB2-BD59-A6C34878D82A}">
                    <a16:rowId xmlns:a16="http://schemas.microsoft.com/office/drawing/2014/main" val="3786044994"/>
                  </a:ext>
                </a:extLst>
              </a:tr>
              <a:tr h="484696">
                <a:tc>
                  <a:txBody>
                    <a:bodyPr/>
                    <a:lstStyle/>
                    <a:p>
                      <a:r>
                        <a:rPr lang="en-US" sz="1800" dirty="0"/>
                        <a:t>Larvae carrying capacity</a:t>
                      </a:r>
                    </a:p>
                  </a:txBody>
                  <a:tcPr>
                    <a:lnB w="12700" cap="flat" cmpd="sng" algn="ctr">
                      <a:solidFill>
                        <a:schemeClr val="tx1"/>
                      </a:solidFill>
                      <a:prstDash val="solid"/>
                      <a:round/>
                      <a:headEnd type="none" w="med" len="med"/>
                      <a:tailEnd type="none" w="med" len="med"/>
                    </a:lnB>
                  </a:tcPr>
                </a:tc>
                <a:tc>
                  <a:txBody>
                    <a:bodyPr/>
                    <a:lstStyle/>
                    <a:p>
                      <a:r>
                        <a:rPr lang="en-US" sz="1800" dirty="0"/>
                        <a:t>3000 individuals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Mosquito life history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376428"/>
                  </a:ext>
                </a:extLst>
              </a:tr>
              <a:tr h="484696">
                <a:tc>
                  <a:txBody>
                    <a:bodyPr/>
                    <a:lstStyle/>
                    <a:p>
                      <a:r>
                        <a:rPr lang="en-US" sz="1800" dirty="0"/>
                        <a:t>Extrinsic incubation period</a:t>
                      </a:r>
                    </a:p>
                  </a:txBody>
                  <a:tcPr>
                    <a:lnT w="12700" cap="flat" cmpd="sng" algn="ctr">
                      <a:solidFill>
                        <a:schemeClr val="tx1"/>
                      </a:solidFill>
                      <a:prstDash val="solid"/>
                      <a:round/>
                      <a:headEnd type="none" w="med" len="med"/>
                      <a:tailEnd type="none" w="med" len="med"/>
                    </a:lnT>
                  </a:tcPr>
                </a:tc>
                <a:tc>
                  <a:txBody>
                    <a:bodyPr/>
                    <a:lstStyle/>
                    <a:p>
                      <a:r>
                        <a:rPr lang="en-US" sz="1800" dirty="0"/>
                        <a:t>6 days</a:t>
                      </a:r>
                    </a:p>
                  </a:txBody>
                  <a:tcPr>
                    <a:lnT w="12700" cap="flat" cmpd="sng" algn="ctr">
                      <a:solidFill>
                        <a:schemeClr val="tx1"/>
                      </a:solidFill>
                      <a:prstDash val="solid"/>
                      <a:round/>
                      <a:headEnd type="none" w="med" len="med"/>
                      <a:tailEnd type="none" w="med" len="med"/>
                    </a:lnT>
                  </a:tcPr>
                </a:tc>
                <a:tc>
                  <a:txBody>
                    <a:bodyPr/>
                    <a:lstStyle/>
                    <a:p>
                      <a:r>
                        <a:rPr lang="en-US" sz="1800" dirty="0"/>
                        <a:t>Parasite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0028249"/>
                  </a:ext>
                </a:extLst>
              </a:tr>
              <a:tr h="763173">
                <a:tc>
                  <a:txBody>
                    <a:bodyPr/>
                    <a:lstStyle/>
                    <a:p>
                      <a:r>
                        <a:rPr lang="en-US" sz="1800" dirty="0"/>
                        <a:t>Host-to-vector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3236200128"/>
                  </a:ext>
                </a:extLst>
              </a:tr>
              <a:tr h="763173">
                <a:tc>
                  <a:txBody>
                    <a:bodyPr/>
                    <a:lstStyle/>
                    <a:p>
                      <a:r>
                        <a:rPr lang="en-US" sz="1800" dirty="0"/>
                        <a:t>Vector-to-host transmission probability</a:t>
                      </a:r>
                    </a:p>
                  </a:txBody>
                  <a:tcPr/>
                </a:tc>
                <a:tc>
                  <a:txBody>
                    <a:bodyPr/>
                    <a:lstStyle/>
                    <a:p>
                      <a:r>
                        <a:rPr lang="en-US" sz="1800" dirty="0"/>
                        <a:t>100%</a:t>
                      </a:r>
                    </a:p>
                  </a:txBody>
                  <a:tcPr/>
                </a:tc>
                <a:tc>
                  <a:txBody>
                    <a:bodyPr/>
                    <a:lstStyle/>
                    <a:p>
                      <a:r>
                        <a:rPr lang="en-US" sz="1800" dirty="0"/>
                        <a:t>Parasite trait</a:t>
                      </a:r>
                    </a:p>
                  </a:txBody>
                  <a:tcPr/>
                </a:tc>
                <a:extLst>
                  <a:ext uri="{0D108BD9-81ED-4DB2-BD59-A6C34878D82A}">
                    <a16:rowId xmlns:a16="http://schemas.microsoft.com/office/drawing/2014/main" val="2523004874"/>
                  </a:ext>
                </a:extLst>
              </a:tr>
              <a:tr h="484696">
                <a:tc>
                  <a:txBody>
                    <a:bodyPr/>
                    <a:lstStyle/>
                    <a:p>
                      <a:r>
                        <a:rPr lang="en-US" sz="1800" dirty="0"/>
                        <a:t>Host infectious period</a:t>
                      </a:r>
                    </a:p>
                  </a:txBody>
                  <a:tcPr>
                    <a:lnB w="12700" cap="flat" cmpd="sng" algn="ctr">
                      <a:solidFill>
                        <a:schemeClr val="tx1"/>
                      </a:solidFill>
                      <a:prstDash val="solid"/>
                      <a:round/>
                      <a:headEnd type="none" w="med" len="med"/>
                      <a:tailEnd type="none" w="med" len="med"/>
                    </a:lnB>
                  </a:tcPr>
                </a:tc>
                <a:tc>
                  <a:txBody>
                    <a:bodyPr/>
                    <a:lstStyle/>
                    <a:p>
                      <a:r>
                        <a:rPr lang="en-US" sz="1800" dirty="0"/>
                        <a:t>7 days</a:t>
                      </a:r>
                    </a:p>
                  </a:txBody>
                  <a:tcPr>
                    <a:lnB w="12700" cap="flat" cmpd="sng" algn="ctr">
                      <a:solidFill>
                        <a:schemeClr val="tx1"/>
                      </a:solidFill>
                      <a:prstDash val="solid"/>
                      <a:round/>
                      <a:headEnd type="none" w="med" len="med"/>
                      <a:tailEnd type="none" w="med" len="med"/>
                    </a:lnB>
                  </a:tcPr>
                </a:tc>
                <a:tc>
                  <a:txBody>
                    <a:bodyPr/>
                    <a:lstStyle/>
                    <a:p>
                      <a:r>
                        <a:rPr lang="en-US" sz="1800" dirty="0"/>
                        <a:t>Parasite trait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566004"/>
                  </a:ext>
                </a:extLst>
              </a:tr>
              <a:tr h="484696">
                <a:tc>
                  <a:txBody>
                    <a:bodyPr/>
                    <a:lstStyle/>
                    <a:p>
                      <a:r>
                        <a:rPr lang="en-US" sz="1800" dirty="0"/>
                        <a:t>Host lifespan</a:t>
                      </a:r>
                    </a:p>
                  </a:txBody>
                  <a:tcPr>
                    <a:lnT w="12700" cap="flat" cmpd="sng" algn="ctr">
                      <a:solidFill>
                        <a:schemeClr val="tx1"/>
                      </a:solidFill>
                      <a:prstDash val="solid"/>
                      <a:round/>
                      <a:headEnd type="none" w="med" len="med"/>
                      <a:tailEnd type="none" w="med" len="med"/>
                    </a:lnT>
                  </a:tcPr>
                </a:tc>
                <a:tc>
                  <a:txBody>
                    <a:bodyPr/>
                    <a:lstStyle/>
                    <a:p>
                      <a:r>
                        <a:rPr lang="en-US" sz="1800" dirty="0"/>
                        <a:t>65 years</a:t>
                      </a:r>
                    </a:p>
                  </a:txBody>
                  <a:tcPr>
                    <a:lnT w="12700" cap="flat" cmpd="sng" algn="ctr">
                      <a:solidFill>
                        <a:schemeClr val="tx1"/>
                      </a:solidFill>
                      <a:prstDash val="solid"/>
                      <a:round/>
                      <a:headEnd type="none" w="med" len="med"/>
                      <a:tailEnd type="none" w="med" len="med"/>
                    </a:lnT>
                  </a:tcPr>
                </a:tc>
                <a:tc>
                  <a:txBody>
                    <a:bodyPr/>
                    <a:lstStyle/>
                    <a:p>
                      <a:r>
                        <a:rPr lang="en-US" sz="1800" dirty="0"/>
                        <a:t>Host life history trait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1208571"/>
                  </a:ext>
                </a:extLst>
              </a:tr>
              <a:tr h="484696">
                <a:tc>
                  <a:txBody>
                    <a:bodyPr/>
                    <a:lstStyle/>
                    <a:p>
                      <a:r>
                        <a:rPr lang="en-US" sz="1800" dirty="0"/>
                        <a:t>Host carrying capacity</a:t>
                      </a:r>
                    </a:p>
                  </a:txBody>
                  <a:tcPr/>
                </a:tc>
                <a:tc>
                  <a:txBody>
                    <a:bodyPr/>
                    <a:lstStyle/>
                    <a:p>
                      <a:r>
                        <a:rPr lang="en-US" sz="1800" dirty="0"/>
                        <a:t>10^7 individuals</a:t>
                      </a:r>
                    </a:p>
                  </a:txBody>
                  <a:tcPr/>
                </a:tc>
                <a:tc>
                  <a:txBody>
                    <a:bodyPr/>
                    <a:lstStyle/>
                    <a:p>
                      <a:r>
                        <a:rPr lang="en-US" sz="1800" dirty="0"/>
                        <a:t>Host life history trait</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1971841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91D36B-8EC5-5A19-DEB6-1031526E1822}"/>
              </a:ext>
            </a:extLst>
          </p:cNvPr>
          <p:cNvGraphicFramePr>
            <a:graphicFrameLocks noGrp="1"/>
          </p:cNvGraphicFramePr>
          <p:nvPr>
            <p:extLst>
              <p:ext uri="{D42A27DB-BD31-4B8C-83A1-F6EECF244321}">
                <p14:modId xmlns:p14="http://schemas.microsoft.com/office/powerpoint/2010/main" val="3016917252"/>
              </p:ext>
            </p:extLst>
          </p:nvPr>
        </p:nvGraphicFramePr>
        <p:xfrm>
          <a:off x="1752479" y="118663"/>
          <a:ext cx="8029655" cy="6498325"/>
        </p:xfrm>
        <a:graphic>
          <a:graphicData uri="http://schemas.openxmlformats.org/drawingml/2006/table">
            <a:tbl>
              <a:tblPr firstRow="1" bandRow="1">
                <a:tableStyleId>{5C22544A-7EE6-4342-B048-85BDC9FD1C3A}</a:tableStyleId>
              </a:tblPr>
              <a:tblGrid>
                <a:gridCol w="2470087">
                  <a:extLst>
                    <a:ext uri="{9D8B030D-6E8A-4147-A177-3AD203B41FA5}">
                      <a16:colId xmlns:a16="http://schemas.microsoft.com/office/drawing/2014/main" val="4041450900"/>
                    </a:ext>
                  </a:extLst>
                </a:gridCol>
                <a:gridCol w="1841627">
                  <a:extLst>
                    <a:ext uri="{9D8B030D-6E8A-4147-A177-3AD203B41FA5}">
                      <a16:colId xmlns:a16="http://schemas.microsoft.com/office/drawing/2014/main" val="2087437164"/>
                    </a:ext>
                  </a:extLst>
                </a:gridCol>
                <a:gridCol w="3717941">
                  <a:extLst>
                    <a:ext uri="{9D8B030D-6E8A-4147-A177-3AD203B41FA5}">
                      <a16:colId xmlns:a16="http://schemas.microsoft.com/office/drawing/2014/main" val="2817355589"/>
                    </a:ext>
                  </a:extLst>
                </a:gridCol>
              </a:tblGrid>
              <a:tr h="305381">
                <a:tc>
                  <a:txBody>
                    <a:bodyPr/>
                    <a:lstStyle/>
                    <a:p>
                      <a:r>
                        <a:rPr lang="en-US" sz="1200" dirty="0"/>
                        <a:t>Parameter name</a:t>
                      </a:r>
                    </a:p>
                  </a:txBody>
                  <a:tcPr/>
                </a:tc>
                <a:tc>
                  <a:txBody>
                    <a:bodyPr/>
                    <a:lstStyle/>
                    <a:p>
                      <a:r>
                        <a:rPr lang="en-US" sz="1200" dirty="0"/>
                        <a:t>Type</a:t>
                      </a:r>
                    </a:p>
                  </a:txBody>
                  <a:tcPr/>
                </a:tc>
                <a:tc>
                  <a:txBody>
                    <a:bodyPr/>
                    <a:lstStyle/>
                    <a:p>
                      <a:r>
                        <a:rPr lang="en-US" sz="1200" dirty="0"/>
                        <a:t>Value</a:t>
                      </a:r>
                    </a:p>
                  </a:txBody>
                  <a:tcPr/>
                </a:tc>
                <a:extLst>
                  <a:ext uri="{0D108BD9-81ED-4DB2-BD59-A6C34878D82A}">
                    <a16:rowId xmlns:a16="http://schemas.microsoft.com/office/drawing/2014/main" val="3620089249"/>
                  </a:ext>
                </a:extLst>
              </a:tr>
              <a:tr h="305381">
                <a:tc>
                  <a:txBody>
                    <a:bodyPr/>
                    <a:lstStyle/>
                    <a:p>
                      <a:r>
                        <a:rPr lang="en-US" sz="1200" dirty="0"/>
                        <a:t>Questing rate</a:t>
                      </a:r>
                    </a:p>
                  </a:txBody>
                  <a:tcPr/>
                </a:tc>
                <a:tc>
                  <a:txBody>
                    <a:bodyPr/>
                    <a:lstStyle/>
                    <a:p>
                      <a:r>
                        <a:rPr lang="en-US" sz="1200" dirty="0"/>
                        <a:t>Blood-feeding</a:t>
                      </a:r>
                    </a:p>
                  </a:txBody>
                  <a:tcPr/>
                </a:tc>
                <a:tc>
                  <a:txBody>
                    <a:bodyPr/>
                    <a:lstStyle/>
                    <a:p>
                      <a:r>
                        <a:rPr lang="en-US" sz="1200" dirty="0"/>
                        <a:t>1/(480 minutes)</a:t>
                      </a:r>
                    </a:p>
                  </a:txBody>
                  <a:tcPr/>
                </a:tc>
                <a:extLst>
                  <a:ext uri="{0D108BD9-81ED-4DB2-BD59-A6C34878D82A}">
                    <a16:rowId xmlns:a16="http://schemas.microsoft.com/office/drawing/2014/main" val="2449913554"/>
                  </a:ext>
                </a:extLst>
              </a:tr>
              <a:tr h="305381">
                <a:tc>
                  <a:txBody>
                    <a:bodyPr/>
                    <a:lstStyle/>
                    <a:p>
                      <a:r>
                        <a:rPr lang="en-US" sz="1200" dirty="0"/>
                        <a:t>Seek-new-host probability</a:t>
                      </a:r>
                    </a:p>
                  </a:txBody>
                  <a:tcPr/>
                </a:tc>
                <a:tc>
                  <a:txBody>
                    <a:bodyPr/>
                    <a:lstStyle/>
                    <a:p>
                      <a:r>
                        <a:rPr lang="en-US" sz="1200" dirty="0"/>
                        <a:t>Blood-feeding</a:t>
                      </a:r>
                    </a:p>
                  </a:txBody>
                  <a:tcPr/>
                </a:tc>
                <a:tc>
                  <a:txBody>
                    <a:bodyPr/>
                    <a:lstStyle/>
                    <a:p>
                      <a:r>
                        <a:rPr lang="en-US" sz="1200" dirty="0"/>
                        <a:t>66%</a:t>
                      </a:r>
                    </a:p>
                  </a:txBody>
                  <a:tcPr/>
                </a:tc>
                <a:extLst>
                  <a:ext uri="{0D108BD9-81ED-4DB2-BD59-A6C34878D82A}">
                    <a16:rowId xmlns:a16="http://schemas.microsoft.com/office/drawing/2014/main" val="3739104769"/>
                  </a:ext>
                </a:extLst>
              </a:tr>
              <a:tr h="326712">
                <a:tc>
                  <a:txBody>
                    <a:bodyPr/>
                    <a:lstStyle/>
                    <a:p>
                      <a:r>
                        <a:rPr lang="en-US" sz="1200" dirty="0"/>
                        <a:t>Landing success probability</a:t>
                      </a:r>
                    </a:p>
                  </a:txBody>
                  <a:tcPr/>
                </a:tc>
                <a:tc>
                  <a:txBody>
                    <a:bodyPr/>
                    <a:lstStyle/>
                    <a:p>
                      <a:r>
                        <a:rPr lang="en-US" sz="1200" dirty="0"/>
                        <a:t>Blood-feeding</a:t>
                      </a:r>
                    </a:p>
                  </a:txBody>
                  <a:tcPr/>
                </a:tc>
                <a:tc>
                  <a:txBody>
                    <a:bodyPr/>
                    <a:lstStyle/>
                    <a:p>
                      <a:r>
                        <a:rPr lang="en-US" sz="1200" dirty="0"/>
                        <a:t>70%</a:t>
                      </a:r>
                    </a:p>
                  </a:txBody>
                  <a:tcPr/>
                </a:tc>
                <a:extLst>
                  <a:ext uri="{0D108BD9-81ED-4DB2-BD59-A6C34878D82A}">
                    <a16:rowId xmlns:a16="http://schemas.microsoft.com/office/drawing/2014/main" val="3740735069"/>
                  </a:ext>
                </a:extLst>
              </a:tr>
              <a:tr h="326712">
                <a:tc>
                  <a:txBody>
                    <a:bodyPr/>
                    <a:lstStyle/>
                    <a:p>
                      <a:r>
                        <a:rPr lang="en-US" sz="1200" dirty="0"/>
                        <a:t>Exit rate from landing stage</a:t>
                      </a:r>
                    </a:p>
                  </a:txBody>
                  <a:tcPr/>
                </a:tc>
                <a:tc>
                  <a:txBody>
                    <a:bodyPr/>
                    <a:lstStyle/>
                    <a:p>
                      <a:r>
                        <a:rPr lang="en-US" sz="1200" dirty="0"/>
                        <a:t>Blood-feeding</a:t>
                      </a:r>
                    </a:p>
                  </a:txBody>
                  <a:tcPr/>
                </a:tc>
                <a:tc>
                  <a:txBody>
                    <a:bodyPr/>
                    <a:lstStyle/>
                    <a:p>
                      <a:r>
                        <a:rPr lang="en-US" sz="1200" dirty="0"/>
                        <a:t>1/(10 minutes)</a:t>
                      </a:r>
                    </a:p>
                  </a:txBody>
                  <a:tcPr/>
                </a:tc>
                <a:extLst>
                  <a:ext uri="{0D108BD9-81ED-4DB2-BD59-A6C34878D82A}">
                    <a16:rowId xmlns:a16="http://schemas.microsoft.com/office/drawing/2014/main" val="1141753406"/>
                  </a:ext>
                </a:extLst>
              </a:tr>
              <a:tr h="326712">
                <a:tc>
                  <a:txBody>
                    <a:bodyPr/>
                    <a:lstStyle/>
                    <a:p>
                      <a:r>
                        <a:rPr lang="en-US" sz="1200" dirty="0"/>
                        <a:t>Probing success probability</a:t>
                      </a:r>
                    </a:p>
                  </a:txBody>
                  <a:tcPr/>
                </a:tc>
                <a:tc>
                  <a:txBody>
                    <a:bodyPr/>
                    <a:lstStyle/>
                    <a:p>
                      <a:r>
                        <a:rPr lang="en-US" sz="1200" dirty="0"/>
                        <a:t>Blood-feeding</a:t>
                      </a:r>
                    </a:p>
                  </a:txBody>
                  <a:tcPr/>
                </a:tc>
                <a:tc>
                  <a:txBody>
                    <a:bodyPr/>
                    <a:lstStyle/>
                    <a:p>
                      <a:r>
                        <a:rPr lang="en-US" sz="1200" dirty="0"/>
                        <a:t>80%</a:t>
                      </a:r>
                    </a:p>
                  </a:txBody>
                  <a:tcPr/>
                </a:tc>
                <a:extLst>
                  <a:ext uri="{0D108BD9-81ED-4DB2-BD59-A6C34878D82A}">
                    <a16:rowId xmlns:a16="http://schemas.microsoft.com/office/drawing/2014/main" val="1773691551"/>
                  </a:ext>
                </a:extLst>
              </a:tr>
              <a:tr h="326712">
                <a:tc>
                  <a:txBody>
                    <a:bodyPr/>
                    <a:lstStyle/>
                    <a:p>
                      <a:r>
                        <a:rPr lang="en-US" sz="1200" dirty="0"/>
                        <a:t>Exit rate from probing stage</a:t>
                      </a:r>
                    </a:p>
                  </a:txBody>
                  <a:tcPr/>
                </a:tc>
                <a:tc>
                  <a:txBody>
                    <a:bodyPr/>
                    <a:lstStyle/>
                    <a:p>
                      <a:r>
                        <a:rPr lang="en-US" sz="1200" dirty="0"/>
                        <a:t>Blood-feeding</a:t>
                      </a:r>
                    </a:p>
                  </a:txBody>
                  <a:tcPr/>
                </a:tc>
                <a:tc>
                  <a:txBody>
                    <a:bodyPr/>
                    <a:lstStyle/>
                    <a:p>
                      <a:r>
                        <a:rPr lang="en-US" sz="1200" dirty="0"/>
                        <a:t>1/(5 minutes)</a:t>
                      </a:r>
                    </a:p>
                  </a:txBody>
                  <a:tcPr/>
                </a:tc>
                <a:extLst>
                  <a:ext uri="{0D108BD9-81ED-4DB2-BD59-A6C34878D82A}">
                    <a16:rowId xmlns:a16="http://schemas.microsoft.com/office/drawing/2014/main" val="3248891851"/>
                  </a:ext>
                </a:extLst>
              </a:tr>
              <a:tr h="305381">
                <a:tc>
                  <a:txBody>
                    <a:bodyPr/>
                    <a:lstStyle/>
                    <a:p>
                      <a:r>
                        <a:rPr lang="en-US" sz="1200" dirty="0"/>
                        <a:t>Ingestion success probability</a:t>
                      </a:r>
                    </a:p>
                  </a:txBody>
                  <a:tcPr/>
                </a:tc>
                <a:tc>
                  <a:txBody>
                    <a:bodyPr/>
                    <a:lstStyle/>
                    <a:p>
                      <a:r>
                        <a:rPr lang="en-US" sz="1200" dirty="0"/>
                        <a:t>Blood-feeding</a:t>
                      </a:r>
                    </a:p>
                  </a:txBody>
                  <a:tcPr/>
                </a:tc>
                <a:tc>
                  <a:txBody>
                    <a:bodyPr/>
                    <a:lstStyle/>
                    <a:p>
                      <a:r>
                        <a:rPr lang="en-US" sz="1200" dirty="0"/>
                        <a:t>90%</a:t>
                      </a:r>
                    </a:p>
                  </a:txBody>
                  <a:tcPr/>
                </a:tc>
                <a:extLst>
                  <a:ext uri="{0D108BD9-81ED-4DB2-BD59-A6C34878D82A}">
                    <a16:rowId xmlns:a16="http://schemas.microsoft.com/office/drawing/2014/main" val="1215978026"/>
                  </a:ext>
                </a:extLst>
              </a:tr>
              <a:tr h="305381">
                <a:tc>
                  <a:txBody>
                    <a:bodyPr/>
                    <a:lstStyle/>
                    <a:p>
                      <a:r>
                        <a:rPr lang="en-US" sz="1200" dirty="0"/>
                        <a:t>Exit rate from ingestion stage</a:t>
                      </a:r>
                    </a:p>
                  </a:txBody>
                  <a:tcPr/>
                </a:tc>
                <a:tc>
                  <a:txBody>
                    <a:bodyPr/>
                    <a:lstStyle/>
                    <a:p>
                      <a:r>
                        <a:rPr lang="en-US" sz="1200" dirty="0"/>
                        <a:t>Blood-feeding</a:t>
                      </a:r>
                    </a:p>
                  </a:txBody>
                  <a:tcPr/>
                </a:tc>
                <a:tc>
                  <a:txBody>
                    <a:bodyPr/>
                    <a:lstStyle/>
                    <a:p>
                      <a:r>
                        <a:rPr lang="en-US" sz="1200" dirty="0"/>
                        <a:t>1/(1 minutes)</a:t>
                      </a:r>
                    </a:p>
                  </a:txBody>
                  <a:tcPr/>
                </a:tc>
                <a:extLst>
                  <a:ext uri="{0D108BD9-81ED-4DB2-BD59-A6C34878D82A}">
                    <a16:rowId xmlns:a16="http://schemas.microsoft.com/office/drawing/2014/main" val="632890525"/>
                  </a:ext>
                </a:extLst>
              </a:tr>
              <a:tr h="305381">
                <a:tc>
                  <a:txBody>
                    <a:bodyPr/>
                    <a:lstStyle/>
                    <a:p>
                      <a:r>
                        <a:rPr lang="en-US" sz="1200" dirty="0"/>
                        <a:t>Mosquito mortality rate</a:t>
                      </a:r>
                    </a:p>
                  </a:txBody>
                  <a:tcPr/>
                </a:tc>
                <a:tc>
                  <a:txBody>
                    <a:bodyPr/>
                    <a:lstStyle/>
                    <a:p>
                      <a:r>
                        <a:rPr lang="en-US" sz="1200" dirty="0"/>
                        <a:t>Mosquito life history trait</a:t>
                      </a:r>
                    </a:p>
                  </a:txBody>
                  <a:tcPr/>
                </a:tc>
                <a:tc>
                  <a:txBody>
                    <a:bodyPr/>
                    <a:lstStyle/>
                    <a:p>
                      <a:r>
                        <a:rPr lang="en-US" sz="1200" dirty="0"/>
                        <a:t>1/(20 days)</a:t>
                      </a:r>
                    </a:p>
                  </a:txBody>
                  <a:tcPr/>
                </a:tc>
                <a:extLst>
                  <a:ext uri="{0D108BD9-81ED-4DB2-BD59-A6C34878D82A}">
                    <a16:rowId xmlns:a16="http://schemas.microsoft.com/office/drawing/2014/main" val="2124637283"/>
                  </a:ext>
                </a:extLst>
              </a:tr>
              <a:tr h="305381">
                <a:tc>
                  <a:txBody>
                    <a:bodyPr/>
                    <a:lstStyle/>
                    <a:p>
                      <a:r>
                        <a:rPr lang="en-US" sz="1200" dirty="0"/>
                        <a:t>Exit rate from oviposition &amp; resting</a:t>
                      </a:r>
                    </a:p>
                  </a:txBody>
                  <a:tcPr/>
                </a:tc>
                <a:tc>
                  <a:txBody>
                    <a:bodyPr/>
                    <a:lstStyle/>
                    <a:p>
                      <a:r>
                        <a:rPr lang="en-US" sz="1200" dirty="0"/>
                        <a:t>Mosquito life history trait</a:t>
                      </a:r>
                    </a:p>
                  </a:txBody>
                  <a:tcPr/>
                </a:tc>
                <a:tc>
                  <a:txBody>
                    <a:bodyPr/>
                    <a:lstStyle/>
                    <a:p>
                      <a:r>
                        <a:rPr lang="en-US" sz="1200" dirty="0"/>
                        <a:t>1/(2 days)</a:t>
                      </a:r>
                    </a:p>
                  </a:txBody>
                  <a:tcPr/>
                </a:tc>
                <a:extLst>
                  <a:ext uri="{0D108BD9-81ED-4DB2-BD59-A6C34878D82A}">
                    <a16:rowId xmlns:a16="http://schemas.microsoft.com/office/drawing/2014/main" val="3717394431"/>
                  </a:ext>
                </a:extLst>
              </a:tr>
              <a:tr h="305381">
                <a:tc>
                  <a:txBody>
                    <a:bodyPr/>
                    <a:lstStyle/>
                    <a:p>
                      <a:r>
                        <a:rPr lang="en-US" sz="1200" dirty="0"/>
                        <a:t>Average # eggs per female per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a:t>
                      </a:r>
                    </a:p>
                  </a:txBody>
                  <a:tcPr/>
                </a:tc>
                <a:extLst>
                  <a:ext uri="{0D108BD9-81ED-4DB2-BD59-A6C34878D82A}">
                    <a16:rowId xmlns:a16="http://schemas.microsoft.com/office/drawing/2014/main" val="525452736"/>
                  </a:ext>
                </a:extLst>
              </a:tr>
              <a:tr h="305381">
                <a:tc>
                  <a:txBody>
                    <a:bodyPr/>
                    <a:lstStyle/>
                    <a:p>
                      <a:r>
                        <a:rPr lang="en-US" sz="1200" dirty="0"/>
                        <a:t>Larval development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1/(12 days)</a:t>
                      </a:r>
                    </a:p>
                  </a:txBody>
                  <a:tcPr/>
                </a:tc>
                <a:extLst>
                  <a:ext uri="{0D108BD9-81ED-4DB2-BD59-A6C34878D82A}">
                    <a16:rowId xmlns:a16="http://schemas.microsoft.com/office/drawing/2014/main" val="1745887178"/>
                  </a:ext>
                </a:extLst>
              </a:tr>
              <a:tr h="305381">
                <a:tc>
                  <a:txBody>
                    <a:bodyPr/>
                    <a:lstStyle/>
                    <a:p>
                      <a:r>
                        <a:rPr lang="en-US" sz="1200" dirty="0"/>
                        <a:t>Larvae survival probability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62.5%</a:t>
                      </a:r>
                    </a:p>
                  </a:txBody>
                  <a:tcPr/>
                </a:tc>
                <a:extLst>
                  <a:ext uri="{0D108BD9-81ED-4DB2-BD59-A6C34878D82A}">
                    <a16:rowId xmlns:a16="http://schemas.microsoft.com/office/drawing/2014/main" val="3786044994"/>
                  </a:ext>
                </a:extLst>
              </a:tr>
              <a:tr h="305381">
                <a:tc>
                  <a:txBody>
                    <a:bodyPr/>
                    <a:lstStyle/>
                    <a:p>
                      <a:r>
                        <a:rPr lang="en-US" sz="1200" dirty="0"/>
                        <a:t>Larvae carrying capacity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Mosquito life history trait</a:t>
                      </a:r>
                    </a:p>
                  </a:txBody>
                  <a:tcPr/>
                </a:tc>
                <a:tc>
                  <a:txBody>
                    <a:bodyPr/>
                    <a:lstStyle/>
                    <a:p>
                      <a:r>
                        <a:rPr lang="en-US" sz="1200" dirty="0"/>
                        <a:t>3000</a:t>
                      </a:r>
                    </a:p>
                  </a:txBody>
                  <a:tcPr/>
                </a:tc>
                <a:extLst>
                  <a:ext uri="{0D108BD9-81ED-4DB2-BD59-A6C34878D82A}">
                    <a16:rowId xmlns:a16="http://schemas.microsoft.com/office/drawing/2014/main" val="2494376428"/>
                  </a:ext>
                </a:extLst>
              </a:tr>
              <a:tr h="305381">
                <a:tc>
                  <a:txBody>
                    <a:bodyPr/>
                    <a:lstStyle/>
                    <a:p>
                      <a:r>
                        <a:rPr lang="en-US" sz="1200" dirty="0"/>
                        <a:t>Extrinsic incubation rate</a:t>
                      </a:r>
                    </a:p>
                  </a:txBody>
                  <a:tcPr/>
                </a:tc>
                <a:tc>
                  <a:txBody>
                    <a:bodyPr/>
                    <a:lstStyle/>
                    <a:p>
                      <a:r>
                        <a:rPr lang="en-US" sz="1200" dirty="0"/>
                        <a:t>Parasite trait</a:t>
                      </a:r>
                    </a:p>
                  </a:txBody>
                  <a:tcPr/>
                </a:tc>
                <a:tc>
                  <a:txBody>
                    <a:bodyPr/>
                    <a:lstStyle/>
                    <a:p>
                      <a:r>
                        <a:rPr lang="en-US" sz="1200" dirty="0"/>
                        <a:t>1/(6 days)</a:t>
                      </a:r>
                    </a:p>
                  </a:txBody>
                  <a:tcPr/>
                </a:tc>
                <a:extLst>
                  <a:ext uri="{0D108BD9-81ED-4DB2-BD59-A6C34878D82A}">
                    <a16:rowId xmlns:a16="http://schemas.microsoft.com/office/drawing/2014/main" val="4240028249"/>
                  </a:ext>
                </a:extLst>
              </a:tr>
              <a:tr h="305381">
                <a:tc>
                  <a:txBody>
                    <a:bodyPr/>
                    <a:lstStyle/>
                    <a:p>
                      <a:r>
                        <a:rPr lang="en-US" sz="1200" dirty="0"/>
                        <a:t>Host-to-vector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3236200128"/>
                  </a:ext>
                </a:extLst>
              </a:tr>
              <a:tr h="305381">
                <a:tc>
                  <a:txBody>
                    <a:bodyPr/>
                    <a:lstStyle/>
                    <a:p>
                      <a:r>
                        <a:rPr lang="en-US" sz="1200" dirty="0"/>
                        <a:t>Vector-to-host transmission  prob.</a:t>
                      </a:r>
                    </a:p>
                  </a:txBody>
                  <a:tcPr/>
                </a:tc>
                <a:tc>
                  <a:txBody>
                    <a:bodyPr/>
                    <a:lstStyle/>
                    <a:p>
                      <a:r>
                        <a:rPr lang="en-US" sz="1200" dirty="0"/>
                        <a:t>Parasite trait</a:t>
                      </a:r>
                    </a:p>
                  </a:txBody>
                  <a:tcPr/>
                </a:tc>
                <a:tc>
                  <a:txBody>
                    <a:bodyPr/>
                    <a:lstStyle/>
                    <a:p>
                      <a:r>
                        <a:rPr lang="en-US" sz="1200" dirty="0"/>
                        <a:t>100%</a:t>
                      </a:r>
                    </a:p>
                  </a:txBody>
                  <a:tcPr/>
                </a:tc>
                <a:extLst>
                  <a:ext uri="{0D108BD9-81ED-4DB2-BD59-A6C34878D82A}">
                    <a16:rowId xmlns:a16="http://schemas.microsoft.com/office/drawing/2014/main" val="2523004874"/>
                  </a:ext>
                </a:extLst>
              </a:tr>
              <a:tr h="305381">
                <a:tc>
                  <a:txBody>
                    <a:bodyPr/>
                    <a:lstStyle/>
                    <a:p>
                      <a:r>
                        <a:rPr lang="en-US" sz="1200" dirty="0"/>
                        <a:t>Host infectious period</a:t>
                      </a:r>
                    </a:p>
                  </a:txBody>
                  <a:tcPr/>
                </a:tc>
                <a:tc>
                  <a:txBody>
                    <a:bodyPr/>
                    <a:lstStyle/>
                    <a:p>
                      <a:r>
                        <a:rPr lang="en-US" sz="1200" dirty="0"/>
                        <a:t>Parasite trait</a:t>
                      </a:r>
                    </a:p>
                  </a:txBody>
                  <a:tcPr/>
                </a:tc>
                <a:tc>
                  <a:txBody>
                    <a:bodyPr/>
                    <a:lstStyle/>
                    <a:p>
                      <a:r>
                        <a:rPr lang="en-US" sz="1200" dirty="0"/>
                        <a:t>7 days</a:t>
                      </a:r>
                    </a:p>
                  </a:txBody>
                  <a:tcPr/>
                </a:tc>
                <a:extLst>
                  <a:ext uri="{0D108BD9-81ED-4DB2-BD59-A6C34878D82A}">
                    <a16:rowId xmlns:a16="http://schemas.microsoft.com/office/drawing/2014/main" val="2186566004"/>
                  </a:ext>
                </a:extLst>
              </a:tr>
              <a:tr h="305381">
                <a:tc>
                  <a:txBody>
                    <a:bodyPr/>
                    <a:lstStyle/>
                    <a:p>
                      <a:r>
                        <a:rPr lang="en-US" sz="1200" dirty="0"/>
                        <a:t>Host mortality rate</a:t>
                      </a:r>
                    </a:p>
                  </a:txBody>
                  <a:tcPr/>
                </a:tc>
                <a:tc>
                  <a:txBody>
                    <a:bodyPr/>
                    <a:lstStyle/>
                    <a:p>
                      <a:r>
                        <a:rPr lang="en-US" sz="1200" dirty="0"/>
                        <a:t>Host life history trait</a:t>
                      </a:r>
                    </a:p>
                  </a:txBody>
                  <a:tcPr/>
                </a:tc>
                <a:tc>
                  <a:txBody>
                    <a:bodyPr/>
                    <a:lstStyle/>
                    <a:p>
                      <a:r>
                        <a:rPr lang="en-US" sz="1200" dirty="0"/>
                        <a:t>1/(65 years)</a:t>
                      </a:r>
                    </a:p>
                  </a:txBody>
                  <a:tcPr/>
                </a:tc>
                <a:extLst>
                  <a:ext uri="{0D108BD9-81ED-4DB2-BD59-A6C34878D82A}">
                    <a16:rowId xmlns:a16="http://schemas.microsoft.com/office/drawing/2014/main" val="3651208571"/>
                  </a:ext>
                </a:extLst>
              </a:tr>
              <a:tr h="305381">
                <a:tc>
                  <a:txBody>
                    <a:bodyPr/>
                    <a:lstStyle/>
                    <a:p>
                      <a:r>
                        <a:rPr lang="en-US" sz="1200" dirty="0"/>
                        <a:t>Host carrying capacity</a:t>
                      </a:r>
                    </a:p>
                  </a:txBody>
                  <a:tcPr/>
                </a:tc>
                <a:tc>
                  <a:txBody>
                    <a:bodyPr/>
                    <a:lstStyle/>
                    <a:p>
                      <a:r>
                        <a:rPr lang="en-US" sz="1200" dirty="0"/>
                        <a:t>Host life history trait</a:t>
                      </a:r>
                    </a:p>
                  </a:txBody>
                  <a:tcPr/>
                </a:tc>
                <a:tc>
                  <a:txBody>
                    <a:bodyPr/>
                    <a:lstStyle/>
                    <a:p>
                      <a:r>
                        <a:rPr lang="en-US" sz="1200" dirty="0"/>
                        <a:t>10^7 individuals</a:t>
                      </a:r>
                    </a:p>
                  </a:txBody>
                  <a:tcPr/>
                </a:tc>
                <a:extLst>
                  <a:ext uri="{0D108BD9-81ED-4DB2-BD59-A6C34878D82A}">
                    <a16:rowId xmlns:a16="http://schemas.microsoft.com/office/drawing/2014/main" val="3972666291"/>
                  </a:ext>
                </a:extLst>
              </a:tr>
            </a:tbl>
          </a:graphicData>
        </a:graphic>
      </p:graphicFrame>
    </p:spTree>
    <p:extLst>
      <p:ext uri="{BB962C8B-B14F-4D97-AF65-F5344CB8AC3E}">
        <p14:creationId xmlns:p14="http://schemas.microsoft.com/office/powerpoint/2010/main" val="3729273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F88EB-D30F-D908-1FB5-3F780A97C689}"/>
                  </a:ext>
                </a:extLst>
              </p:cNvPr>
              <p:cNvSpPr txBox="1"/>
              <p:nvPr/>
            </p:nvSpPr>
            <p:spPr>
              <a:xfrm>
                <a:off x="1637333" y="686582"/>
                <a:ext cx="8917334" cy="5484835"/>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ℛ</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oMath>
                </a14:m>
                <a:r>
                  <a:rPr lang="en-US" sz="2400" dirty="0" err="1"/>
                  <a:t>Pr</a:t>
                </a:r>
                <a:r>
                  <a:rPr lang="en-US" sz="2400" dirty="0"/>
                  <a:t>(host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host</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u="heavy" dirty="0">
                    <a:uFill>
                      <a:solidFill>
                        <a:srgbClr val="FF0000"/>
                      </a:solidFill>
                    </a:uFill>
                  </a:rPr>
                  <a:t>Total probability of surviving the extrinsic incubation period</a:t>
                </a:r>
              </a:p>
              <a:p>
                <a:pPr>
                  <a:lnSpc>
                    <a:spcPct val="150000"/>
                  </a:lnSpc>
                </a:pPr>
                <a:r>
                  <a:rPr lang="en-US" sz="2400" dirty="0"/>
                  <a:t>            </a:t>
                </a:r>
                <a14:m>
                  <m:oMath xmlns:m="http://schemas.openxmlformats.org/officeDocument/2006/math">
                    <m:r>
                      <a:rPr lang="en-US" sz="2400" i="1" smtClean="0">
                        <a:latin typeface="Cambria Math" panose="02040503050406030204" pitchFamily="18" charset="0"/>
                      </a:rPr>
                      <m:t>×</m:t>
                    </m:r>
                  </m:oMath>
                </a14:m>
                <a:r>
                  <a:rPr lang="en-US" sz="2400" dirty="0"/>
                  <a:t> </a:t>
                </a:r>
                <a:r>
                  <a:rPr lang="en-US" sz="2400" b="1" u="heavy" dirty="0">
                    <a:uFill>
                      <a:solidFill>
                        <a:srgbClr val="FF0000"/>
                      </a:solidFill>
                    </a:uFill>
                  </a:rPr>
                  <a:t>Average # blood-feeds with undeveloped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b="1" u="heavy" dirty="0">
                    <a:uFill>
                      <a:solidFill>
                        <a:srgbClr val="FF0000"/>
                      </a:solidFill>
                    </a:uFill>
                  </a:rPr>
                  <a:t>Average # blood-feeds</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Host infectious period</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dirty="0" err="1"/>
                  <a:t>Pr</a:t>
                </a:r>
                <a:r>
                  <a:rPr lang="en-US" sz="2400" dirty="0"/>
                  <a:t>(vector infection)</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Contact rate to vector</a:t>
                </a:r>
              </a:p>
              <a:p>
                <a:pPr>
                  <a:lnSpc>
                    <a:spcPct val="150000"/>
                  </a:lnSpc>
                </a:pPr>
                <a:r>
                  <a:rPr lang="en-US" sz="2400" dirty="0"/>
                  <a:t>            </a:t>
                </a:r>
                <a14:m>
                  <m:oMath xmlns:m="http://schemas.openxmlformats.org/officeDocument/2006/math">
                    <m:r>
                      <a:rPr lang="en-US" sz="2400" i="1">
                        <a:latin typeface="Cambria Math" panose="02040503050406030204" pitchFamily="18" charset="0"/>
                      </a:rPr>
                      <m:t>×</m:t>
                    </m:r>
                  </m:oMath>
                </a14:m>
                <a:r>
                  <a:rPr lang="en-US" sz="2400" dirty="0"/>
                  <a:t> </a:t>
                </a:r>
                <a:r>
                  <a:rPr lang="en-US" sz="2400" u="heavy" dirty="0">
                    <a:uFill>
                      <a:solidFill>
                        <a:srgbClr val="FF0000"/>
                      </a:solidFill>
                    </a:uFill>
                  </a:rPr>
                  <a:t>Vector-host population ratio</a:t>
                </a:r>
              </a:p>
            </p:txBody>
          </p:sp>
        </mc:Choice>
        <mc:Fallback xmlns="">
          <p:sp>
            <p:nvSpPr>
              <p:cNvPr id="2" name="TextBox 1">
                <a:extLst>
                  <a:ext uri="{FF2B5EF4-FFF2-40B4-BE49-F238E27FC236}">
                    <a16:creationId xmlns:a16="http://schemas.microsoft.com/office/drawing/2014/main" id="{28FF88EB-D30F-D908-1FB5-3F780A97C689}"/>
                  </a:ext>
                </a:extLst>
              </p:cNvPr>
              <p:cNvSpPr txBox="1">
                <a:spLocks noRot="1" noChangeAspect="1" noMove="1" noResize="1" noEditPoints="1" noAdjustHandles="1" noChangeArrowheads="1" noChangeShapeType="1" noTextEdit="1"/>
              </p:cNvSpPr>
              <p:nvPr/>
            </p:nvSpPr>
            <p:spPr>
              <a:xfrm>
                <a:off x="1637333" y="686582"/>
                <a:ext cx="8917334" cy="5484835"/>
              </a:xfrm>
              <a:prstGeom prst="rect">
                <a:avLst/>
              </a:prstGeom>
              <a:blipFill>
                <a:blip r:embed="rId2"/>
                <a:stretch>
                  <a:fillRect l="-1231" b="-2558"/>
                </a:stretch>
              </a:blipFill>
            </p:spPr>
            <p:txBody>
              <a:bodyPr/>
              <a:lstStyle/>
              <a:p>
                <a:r>
                  <a:rPr lang="en-US">
                    <a:noFill/>
                  </a:rPr>
                  <a:t> </a:t>
                </a:r>
              </a:p>
            </p:txBody>
          </p:sp>
        </mc:Fallback>
      </mc:AlternateContent>
    </p:spTree>
    <p:extLst>
      <p:ext uri="{BB962C8B-B14F-4D97-AF65-F5344CB8AC3E}">
        <p14:creationId xmlns:p14="http://schemas.microsoft.com/office/powerpoint/2010/main" val="3112783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8A4908-8B52-ADAA-75AA-1E4F3FAD2F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3" y="835883"/>
            <a:ext cx="12188977" cy="5943612"/>
          </a:xfrm>
          <a:prstGeom prst="rect">
            <a:avLst/>
          </a:prstGeom>
        </p:spPr>
      </p:pic>
      <p:sp>
        <p:nvSpPr>
          <p:cNvPr id="8" name="Rectangle 7">
            <a:extLst>
              <a:ext uri="{FF2B5EF4-FFF2-40B4-BE49-F238E27FC236}">
                <a16:creationId xmlns:a16="http://schemas.microsoft.com/office/drawing/2014/main" id="{CB6906E6-8E5E-434F-8E02-2E17F53C80D2}"/>
              </a:ext>
            </a:extLst>
          </p:cNvPr>
          <p:cNvSpPr/>
          <p:nvPr/>
        </p:nvSpPr>
        <p:spPr>
          <a:xfrm>
            <a:off x="307127" y="3875747"/>
            <a:ext cx="5781893" cy="284790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599D77-6FD2-31F3-887B-7D7FCB3BDEE4}"/>
              </a:ext>
            </a:extLst>
          </p:cNvPr>
          <p:cNvSpPr txBox="1"/>
          <p:nvPr/>
        </p:nvSpPr>
        <p:spPr>
          <a:xfrm>
            <a:off x="3023" y="0"/>
            <a:ext cx="12188977" cy="954107"/>
          </a:xfrm>
          <a:prstGeom prst="rect">
            <a:avLst/>
          </a:prstGeom>
          <a:solidFill>
            <a:schemeClr val="bg1"/>
          </a:solidFill>
        </p:spPr>
        <p:txBody>
          <a:bodyPr wrap="square" rtlCol="0">
            <a:spAutoFit/>
          </a:bodyPr>
          <a:lstStyle/>
          <a:p>
            <a:r>
              <a:rPr lang="en-US" sz="2800" dirty="0"/>
              <a:t>The response of the basic reproduction number (</a:t>
            </a:r>
            <a:r>
              <a:rPr lang="en-US" sz="2800" i="1" dirty="0"/>
              <a:t>R</a:t>
            </a:r>
            <a:r>
              <a:rPr lang="en-US" sz="2800" i="1" baseline="-25000" dirty="0"/>
              <a:t>0</a:t>
            </a:r>
            <a:r>
              <a:rPr lang="en-US" sz="2800" dirty="0"/>
              <a:t>) and </a:t>
            </a:r>
          </a:p>
          <a:p>
            <a:r>
              <a:rPr lang="en-US" sz="2800" dirty="0"/>
              <a:t>basic offspring number (</a:t>
            </a:r>
            <a:r>
              <a:rPr lang="en-US" sz="2800" i="1" dirty="0"/>
              <a:t>R</a:t>
            </a:r>
            <a:r>
              <a:rPr lang="en-US" sz="2800" dirty="0"/>
              <a:t>) to blood-feeding parameters is largely similar</a:t>
            </a:r>
            <a:endParaRPr lang="en-US" sz="2800" baseline="-25000" dirty="0"/>
          </a:p>
        </p:txBody>
      </p:sp>
    </p:spTree>
    <p:extLst>
      <p:ext uri="{BB962C8B-B14F-4D97-AF65-F5344CB8AC3E}">
        <p14:creationId xmlns:p14="http://schemas.microsoft.com/office/powerpoint/2010/main" val="39969826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E79D6-564B-C036-86FB-2DAC8B81C1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3" y="692714"/>
            <a:ext cx="12188977" cy="5943612"/>
          </a:xfrm>
          <a:prstGeom prst="rect">
            <a:avLst/>
          </a:prstGeom>
        </p:spPr>
      </p:pic>
      <p:sp>
        <p:nvSpPr>
          <p:cNvPr id="6" name="TextBox 5">
            <a:extLst>
              <a:ext uri="{FF2B5EF4-FFF2-40B4-BE49-F238E27FC236}">
                <a16:creationId xmlns:a16="http://schemas.microsoft.com/office/drawing/2014/main" id="{57078BBC-1E3E-FF8B-B9CC-1EC8BDE9DC80}"/>
              </a:ext>
            </a:extLst>
          </p:cNvPr>
          <p:cNvSpPr txBox="1"/>
          <p:nvPr/>
        </p:nvSpPr>
        <p:spPr>
          <a:xfrm>
            <a:off x="3023" y="0"/>
            <a:ext cx="12188977" cy="954107"/>
          </a:xfrm>
          <a:prstGeom prst="rect">
            <a:avLst/>
          </a:prstGeom>
          <a:solidFill>
            <a:schemeClr val="bg1"/>
          </a:solidFill>
        </p:spPr>
        <p:txBody>
          <a:bodyPr wrap="square" rtlCol="0">
            <a:spAutoFit/>
          </a:bodyPr>
          <a:lstStyle/>
          <a:p>
            <a:r>
              <a:rPr lang="en-US" sz="2800" dirty="0"/>
              <a:t>Transmission is optimized when mosquitoes fail often at feeding</a:t>
            </a:r>
            <a:r>
              <a:rPr lang="en-US" sz="2800" baseline="-25000" dirty="0"/>
              <a:t> </a:t>
            </a:r>
            <a:r>
              <a:rPr lang="en-US" sz="2800" dirty="0"/>
              <a:t>while </a:t>
            </a:r>
          </a:p>
          <a:p>
            <a:r>
              <a:rPr lang="en-US" sz="2800" dirty="0"/>
              <a:t>the mosquito population is maximized when feeding is always successful</a:t>
            </a:r>
          </a:p>
        </p:txBody>
      </p:sp>
      <p:pic>
        <p:nvPicPr>
          <p:cNvPr id="7" name="Picture 6">
            <a:extLst>
              <a:ext uri="{FF2B5EF4-FFF2-40B4-BE49-F238E27FC236}">
                <a16:creationId xmlns:a16="http://schemas.microsoft.com/office/drawing/2014/main" id="{4573F873-F95C-4693-BAE5-6DD7D44DE62D}"/>
              </a:ext>
            </a:extLst>
          </p:cNvPr>
          <p:cNvPicPr>
            <a:picLocks noChangeAspect="1"/>
          </p:cNvPicPr>
          <p:nvPr/>
        </p:nvPicPr>
        <p:blipFill rotWithShape="1">
          <a:blip r:embed="rId3">
            <a:extLst>
              <a:ext uri="{28A0092B-C50C-407E-A947-70E740481C1C}">
                <a14:useLocalDpi xmlns:a14="http://schemas.microsoft.com/office/drawing/2010/main" val="0"/>
              </a:ext>
            </a:extLst>
          </a:blip>
          <a:srcRect b="94359"/>
          <a:stretch/>
        </p:blipFill>
        <p:spPr>
          <a:xfrm>
            <a:off x="141569" y="6562437"/>
            <a:ext cx="12188977" cy="335282"/>
          </a:xfrm>
          <a:prstGeom prst="rect">
            <a:avLst/>
          </a:prstGeom>
        </p:spPr>
      </p:pic>
    </p:spTree>
    <p:extLst>
      <p:ext uri="{BB962C8B-B14F-4D97-AF65-F5344CB8AC3E}">
        <p14:creationId xmlns:p14="http://schemas.microsoft.com/office/powerpoint/2010/main" val="1327915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1F50B-BFF6-0593-F235-5CF01F746576}"/>
              </a:ext>
            </a:extLst>
          </p:cNvPr>
          <p:cNvPicPr>
            <a:picLocks noChangeAspect="1"/>
          </p:cNvPicPr>
          <p:nvPr/>
        </p:nvPicPr>
        <p:blipFill>
          <a:blip r:embed="rId2">
            <a:alphaModFix amt="30000"/>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E6918CF5-2916-11BA-9293-6E9400322975}"/>
              </a:ext>
            </a:extLst>
          </p:cNvPr>
          <p:cNvSpPr/>
          <p:nvPr/>
        </p:nvSpPr>
        <p:spPr>
          <a:xfrm>
            <a:off x="2389753" y="2532887"/>
            <a:ext cx="7412494" cy="1792226"/>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How dependent are these priorities on</a:t>
            </a:r>
          </a:p>
          <a:p>
            <a:pPr algn="ctr"/>
            <a:r>
              <a:rPr lang="en-US" sz="2800" dirty="0">
                <a:solidFill>
                  <a:sysClr val="windowText" lastClr="000000"/>
                </a:solidFill>
              </a:rPr>
              <a:t>other traits of the mosquito or the parasite?</a:t>
            </a:r>
          </a:p>
        </p:txBody>
      </p:sp>
    </p:spTree>
    <p:extLst>
      <p:ext uri="{BB962C8B-B14F-4D97-AF65-F5344CB8AC3E}">
        <p14:creationId xmlns:p14="http://schemas.microsoft.com/office/powerpoint/2010/main" val="422287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D8BA4-813C-2E8D-D071-49563C793ABF}"/>
              </a:ext>
            </a:extLst>
          </p:cNvPr>
          <p:cNvPicPr>
            <a:picLocks noChangeAspect="1"/>
          </p:cNvPicPr>
          <p:nvPr/>
        </p:nvPicPr>
        <p:blipFill rotWithShape="1">
          <a:blip r:embed="rId3">
            <a:extLst>
              <a:ext uri="{28A0092B-C50C-407E-A947-70E740481C1C}">
                <a14:useLocalDpi xmlns:a14="http://schemas.microsoft.com/office/drawing/2010/main" val="0"/>
              </a:ext>
            </a:extLst>
          </a:blip>
          <a:srcRect l="96" r="11060"/>
          <a:stretch/>
        </p:blipFill>
        <p:spPr>
          <a:xfrm>
            <a:off x="210058" y="369332"/>
            <a:ext cx="11836537" cy="6488668"/>
          </a:xfrm>
          <a:prstGeom prst="rect">
            <a:avLst/>
          </a:prstGeom>
        </p:spPr>
      </p:pic>
      <p:sp>
        <p:nvSpPr>
          <p:cNvPr id="4" name="TextBox 3">
            <a:extLst>
              <a:ext uri="{FF2B5EF4-FFF2-40B4-BE49-F238E27FC236}">
                <a16:creationId xmlns:a16="http://schemas.microsoft.com/office/drawing/2014/main" id="{50FEC31F-361A-A3E8-BFDE-7FB68A6538C4}"/>
              </a:ext>
            </a:extLst>
          </p:cNvPr>
          <p:cNvSpPr txBox="1"/>
          <p:nvPr/>
        </p:nvSpPr>
        <p:spPr>
          <a:xfrm>
            <a:off x="64654" y="0"/>
            <a:ext cx="12127346" cy="369332"/>
          </a:xfrm>
          <a:prstGeom prst="rect">
            <a:avLst/>
          </a:prstGeom>
          <a:solidFill>
            <a:schemeClr val="bg1"/>
          </a:solidFill>
        </p:spPr>
        <p:txBody>
          <a:bodyPr wrap="square" rtlCol="0">
            <a:spAutoFit/>
          </a:bodyPr>
          <a:lstStyle/>
          <a:p>
            <a:r>
              <a:rPr lang="en-US" b="1" dirty="0"/>
              <a:t>The length of the extrinsic incubation period doesn’t affect intervention priorities</a:t>
            </a:r>
          </a:p>
        </p:txBody>
      </p:sp>
    </p:spTree>
    <p:extLst>
      <p:ext uri="{BB962C8B-B14F-4D97-AF65-F5344CB8AC3E}">
        <p14:creationId xmlns:p14="http://schemas.microsoft.com/office/powerpoint/2010/main" val="1342229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dots&#10;&#10;Description automatically generated with medium confidence">
            <a:extLst>
              <a:ext uri="{FF2B5EF4-FFF2-40B4-BE49-F238E27FC236}">
                <a16:creationId xmlns:a16="http://schemas.microsoft.com/office/drawing/2014/main" id="{D944FE59-9F3D-2230-45B2-EEC79EC90B92}"/>
              </a:ext>
            </a:extLst>
          </p:cNvPr>
          <p:cNvPicPr>
            <a:picLocks noChangeAspect="1"/>
          </p:cNvPicPr>
          <p:nvPr/>
        </p:nvPicPr>
        <p:blipFill rotWithShape="1">
          <a:blip r:embed="rId3">
            <a:extLst>
              <a:ext uri="{28A0092B-C50C-407E-A947-70E740481C1C}">
                <a14:useLocalDpi xmlns:a14="http://schemas.microsoft.com/office/drawing/2010/main" val="0"/>
              </a:ext>
            </a:extLst>
          </a:blip>
          <a:srcRect t="3601" r="9375"/>
          <a:stretch/>
        </p:blipFill>
        <p:spPr>
          <a:xfrm>
            <a:off x="1" y="535708"/>
            <a:ext cx="12192000" cy="6322291"/>
          </a:xfrm>
          <a:prstGeom prst="rect">
            <a:avLst/>
          </a:prstGeom>
        </p:spPr>
      </p:pic>
      <p:sp>
        <p:nvSpPr>
          <p:cNvPr id="4" name="TextBox 3">
            <a:extLst>
              <a:ext uri="{FF2B5EF4-FFF2-40B4-BE49-F238E27FC236}">
                <a16:creationId xmlns:a16="http://schemas.microsoft.com/office/drawing/2014/main" id="{77624DC0-273E-ED37-97CF-1A7FE31F3EB0}"/>
              </a:ext>
            </a:extLst>
          </p:cNvPr>
          <p:cNvSpPr txBox="1"/>
          <p:nvPr/>
        </p:nvSpPr>
        <p:spPr>
          <a:xfrm>
            <a:off x="0" y="0"/>
            <a:ext cx="8442036" cy="369332"/>
          </a:xfrm>
          <a:prstGeom prst="rect">
            <a:avLst/>
          </a:prstGeom>
          <a:solidFill>
            <a:schemeClr val="bg1"/>
          </a:solidFill>
        </p:spPr>
        <p:txBody>
          <a:bodyPr wrap="square" rtlCol="0">
            <a:spAutoFit/>
          </a:bodyPr>
          <a:lstStyle/>
          <a:p>
            <a:r>
              <a:rPr lang="en-US" b="1" dirty="0"/>
              <a:t>Shortening the resting period increases the importance of probing probability</a:t>
            </a:r>
          </a:p>
        </p:txBody>
      </p:sp>
    </p:spTree>
    <p:extLst>
      <p:ext uri="{BB962C8B-B14F-4D97-AF65-F5344CB8AC3E}">
        <p14:creationId xmlns:p14="http://schemas.microsoft.com/office/powerpoint/2010/main" val="1403785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E669C-F73C-0AE8-4BF5-3FC52B88E600}"/>
              </a:ext>
            </a:extLst>
          </p:cNvPr>
          <p:cNvPicPr>
            <a:picLocks noChangeAspect="1"/>
          </p:cNvPicPr>
          <p:nvPr/>
        </p:nvPicPr>
        <p:blipFill rotWithShape="1">
          <a:blip r:embed="rId3">
            <a:extLst>
              <a:ext uri="{28A0092B-C50C-407E-A947-70E740481C1C}">
                <a14:useLocalDpi xmlns:a14="http://schemas.microsoft.com/office/drawing/2010/main" val="0"/>
              </a:ext>
            </a:extLst>
          </a:blip>
          <a:srcRect l="-631" r="7981"/>
          <a:stretch/>
        </p:blipFill>
        <p:spPr>
          <a:xfrm>
            <a:off x="0" y="395507"/>
            <a:ext cx="12256655" cy="6462493"/>
          </a:xfrm>
          <a:prstGeom prst="rect">
            <a:avLst/>
          </a:prstGeom>
        </p:spPr>
      </p:pic>
      <p:sp>
        <p:nvSpPr>
          <p:cNvPr id="4" name="TextBox 3">
            <a:extLst>
              <a:ext uri="{FF2B5EF4-FFF2-40B4-BE49-F238E27FC236}">
                <a16:creationId xmlns:a16="http://schemas.microsoft.com/office/drawing/2014/main" id="{4C532317-6889-AD3E-ECB0-447F3040D9D9}"/>
              </a:ext>
            </a:extLst>
          </p:cNvPr>
          <p:cNvSpPr txBox="1"/>
          <p:nvPr/>
        </p:nvSpPr>
        <p:spPr>
          <a:xfrm>
            <a:off x="0" y="0"/>
            <a:ext cx="8442036" cy="369332"/>
          </a:xfrm>
          <a:prstGeom prst="rect">
            <a:avLst/>
          </a:prstGeom>
          <a:solidFill>
            <a:schemeClr val="bg1"/>
          </a:solidFill>
        </p:spPr>
        <p:txBody>
          <a:bodyPr wrap="square" rtlCol="0">
            <a:spAutoFit/>
          </a:bodyPr>
          <a:lstStyle/>
          <a:p>
            <a:r>
              <a:rPr lang="en-US" b="1" dirty="0"/>
              <a:t>Drastic reductions in mosquito lifespan shift priorities substantially</a:t>
            </a:r>
            <a:endParaRPr lang="en-US" dirty="0"/>
          </a:p>
        </p:txBody>
      </p:sp>
    </p:spTree>
    <p:extLst>
      <p:ext uri="{BB962C8B-B14F-4D97-AF65-F5344CB8AC3E}">
        <p14:creationId xmlns:p14="http://schemas.microsoft.com/office/powerpoint/2010/main" val="4244178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lnSpcReduction="10000"/>
              </a:bodyPr>
              <a:lstStyle/>
              <a:p>
                <a:r>
                  <a:rPr lang="en-US" dirty="0"/>
                  <a:t>Phase-type distributions model the dwell times in any continuous or discrete-time Markov chain on a finite state space</a:t>
                </a:r>
              </a:p>
              <a:p>
                <a:endParaRPr lang="en-US" dirty="0"/>
              </a:p>
              <a:p>
                <a:r>
                  <a:rPr lang="en-US" dirty="0"/>
                  <a:t>The simplest and most familiar phase-type distribution is the </a:t>
                </a:r>
                <a:r>
                  <a:rPr lang="en-US" b="1" dirty="0"/>
                  <a:t>exponential distribution</a:t>
                </a:r>
              </a:p>
              <a:p>
                <a:r>
                  <a:rPr lang="en-US" dirty="0"/>
                  <a:t>The Erlang distribution –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same mean – is also a phase-type distribution</a:t>
                </a:r>
              </a:p>
              <a:p>
                <a:r>
                  <a:rPr lang="en-US" dirty="0"/>
                  <a:t>The </a:t>
                </a:r>
                <a:r>
                  <a:rPr lang="en-US" dirty="0" err="1"/>
                  <a:t>Coxian</a:t>
                </a:r>
                <a:r>
                  <a:rPr lang="en-US" dirty="0"/>
                  <a:t> distribution is the sum of </a:t>
                </a:r>
                <a14:m>
                  <m:oMath xmlns:m="http://schemas.openxmlformats.org/officeDocument/2006/math">
                    <m:r>
                      <a:rPr lang="en-US" i="1" dirty="0" smtClean="0">
                        <a:latin typeface="Cambria Math" panose="02040503050406030204" pitchFamily="18" charset="0"/>
                      </a:rPr>
                      <m:t>𝑛</m:t>
                    </m:r>
                  </m:oMath>
                </a14:m>
                <a:r>
                  <a:rPr lang="en-US" dirty="0"/>
                  <a:t> independent exponential distributions with the different means</a:t>
                </a:r>
              </a:p>
            </p:txBody>
          </p:sp>
        </mc:Choice>
        <mc:Fallback>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043" t="-3081" r="-638"/>
                </a:stretch>
              </a:blipFill>
            </p:spPr>
            <p:txBody>
              <a:bodyPr/>
              <a:lstStyle/>
              <a:p>
                <a:r>
                  <a:rPr lang="en-US">
                    <a:noFill/>
                  </a:rPr>
                  <a:t> </a:t>
                </a:r>
              </a:p>
            </p:txBody>
          </p:sp>
        </mc:Fallback>
      </mc:AlternateContent>
    </p:spTree>
    <p:extLst>
      <p:ext uri="{BB962C8B-B14F-4D97-AF65-F5344CB8AC3E}">
        <p14:creationId xmlns:p14="http://schemas.microsoft.com/office/powerpoint/2010/main" val="416586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1AE033-81B2-7724-7BA8-27704C7DB97D}"/>
              </a:ext>
            </a:extLst>
          </p:cNvPr>
          <p:cNvSpPr/>
          <p:nvPr/>
        </p:nvSpPr>
        <p:spPr>
          <a:xfrm>
            <a:off x="8865031" y="1"/>
            <a:ext cx="1613392" cy="6858000"/>
          </a:xfrm>
          <a:prstGeom prst="rect">
            <a:avLst/>
          </a:prstGeom>
          <a:solidFill>
            <a:srgbClr val="008A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B10E41-7956-A88A-B9A1-2ABB4F2073EC}"/>
              </a:ext>
            </a:extLst>
          </p:cNvPr>
          <p:cNvSpPr/>
          <p:nvPr/>
        </p:nvSpPr>
        <p:spPr>
          <a:xfrm>
            <a:off x="5135764" y="2510768"/>
            <a:ext cx="3801979" cy="4347233"/>
          </a:xfrm>
          <a:prstGeom prst="rect">
            <a:avLst/>
          </a:prstGeom>
          <a:solidFill>
            <a:srgbClr val="3EB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ster with text and images&#10;&#10;Description automatically generated with medium confidence">
            <a:extLst>
              <a:ext uri="{FF2B5EF4-FFF2-40B4-BE49-F238E27FC236}">
                <a16:creationId xmlns:a16="http://schemas.microsoft.com/office/drawing/2014/main" id="{1FEF668C-7368-D47C-6A43-9BE2CE68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74" y="2510768"/>
            <a:ext cx="3074615" cy="4347232"/>
          </a:xfrm>
          <a:prstGeom prst="rect">
            <a:avLst/>
          </a:prstGeom>
        </p:spPr>
      </p:pic>
      <p:pic>
        <p:nvPicPr>
          <p:cNvPr id="9" name="Picture 8" descr="A sign with a person and text&#10;&#10;Description automatically generated">
            <a:extLst>
              <a:ext uri="{FF2B5EF4-FFF2-40B4-BE49-F238E27FC236}">
                <a16:creationId xmlns:a16="http://schemas.microsoft.com/office/drawing/2014/main" id="{4BED1CBC-1FDA-90A6-0AB0-488130FC2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58" y="0"/>
            <a:ext cx="4771016" cy="2908205"/>
          </a:xfrm>
          <a:prstGeom prst="rect">
            <a:avLst/>
          </a:prstGeom>
        </p:spPr>
      </p:pic>
      <p:pic>
        <p:nvPicPr>
          <p:cNvPr id="16" name="Picture 15">
            <a:extLst>
              <a:ext uri="{FF2B5EF4-FFF2-40B4-BE49-F238E27FC236}">
                <a16:creationId xmlns:a16="http://schemas.microsoft.com/office/drawing/2014/main" id="{42DEED7B-7A93-6F5B-92BA-EDAC61922841}"/>
              </a:ext>
            </a:extLst>
          </p:cNvPr>
          <p:cNvPicPr>
            <a:picLocks noChangeAspect="1"/>
          </p:cNvPicPr>
          <p:nvPr/>
        </p:nvPicPr>
        <p:blipFill>
          <a:blip r:embed="rId4"/>
          <a:stretch>
            <a:fillRect/>
          </a:stretch>
        </p:blipFill>
        <p:spPr>
          <a:xfrm>
            <a:off x="9029999" y="0"/>
            <a:ext cx="3162001" cy="6858000"/>
          </a:xfrm>
          <a:prstGeom prst="rect">
            <a:avLst/>
          </a:prstGeom>
        </p:spPr>
      </p:pic>
      <p:pic>
        <p:nvPicPr>
          <p:cNvPr id="13" name="Picture 12" descr="A poster of a mosquito bite outside&#10;&#10;Description automatically generated">
            <a:extLst>
              <a:ext uri="{FF2B5EF4-FFF2-40B4-BE49-F238E27FC236}">
                <a16:creationId xmlns:a16="http://schemas.microsoft.com/office/drawing/2014/main" id="{39373AB0-6DDF-0D2F-0215-47918E85A9EB}"/>
              </a:ext>
            </a:extLst>
          </p:cNvPr>
          <p:cNvPicPr>
            <a:picLocks noChangeAspect="1"/>
          </p:cNvPicPr>
          <p:nvPr/>
        </p:nvPicPr>
        <p:blipFill rotWithShape="1">
          <a:blip r:embed="rId5">
            <a:extLst>
              <a:ext uri="{28A0092B-C50C-407E-A947-70E740481C1C}">
                <a14:useLocalDpi xmlns:a14="http://schemas.microsoft.com/office/drawing/2010/main" val="0"/>
              </a:ext>
            </a:extLst>
          </a:blip>
          <a:srcRect r="3087"/>
          <a:stretch/>
        </p:blipFill>
        <p:spPr>
          <a:xfrm>
            <a:off x="0" y="0"/>
            <a:ext cx="5135765" cy="6858000"/>
          </a:xfrm>
          <a:prstGeom prst="rect">
            <a:avLst/>
          </a:prstGeom>
          <a:solidFill>
            <a:schemeClr val="bg1"/>
          </a:solidFill>
        </p:spPr>
      </p:pic>
    </p:spTree>
    <p:extLst>
      <p:ext uri="{BB962C8B-B14F-4D97-AF65-F5344CB8AC3E}">
        <p14:creationId xmlns:p14="http://schemas.microsoft.com/office/powerpoint/2010/main" val="2218990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r>
              <a:rPr lang="en-US" dirty="0"/>
              <a:t>Phase-type distributions </a:t>
            </a:r>
            <a:r>
              <a:rPr lang="en-US" sz="2800" dirty="0"/>
              <a:t>(PH-distributions)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p:txBody>
              <a:bodyPr>
                <a:normAutofit fontScale="92500" lnSpcReduction="10000"/>
              </a:bodyPr>
              <a:lstStyle/>
              <a:p>
                <a:pPr marL="0" indent="0">
                  <a:buNone/>
                </a:pPr>
                <a:r>
                  <a:rPr lang="en-US" dirty="0"/>
                  <a:t>A non-negative random variable </a:t>
                </a:r>
                <a14:m>
                  <m:oMath xmlns:m="http://schemas.openxmlformats.org/officeDocument/2006/math">
                    <m:r>
                      <a:rPr lang="en-US" b="0" i="1" smtClean="0">
                        <a:latin typeface="Cambria Math" panose="02040503050406030204" pitchFamily="18" charset="0"/>
                      </a:rPr>
                      <m:t>𝑋</m:t>
                    </m:r>
                  </m:oMath>
                </a14:m>
                <a:r>
                  <a:rPr lang="en-US" dirty="0"/>
                  <a:t> has a phase-type distribution if its distribution function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1" i="1" smtClean="0">
                              <a:latin typeface="Cambria Math" panose="02040503050406030204" pitchFamily="18" charset="0"/>
                            </a:rPr>
                            <m:t>𝑨</m:t>
                          </m:r>
                          <m:r>
                            <a:rPr lang="en-US" b="0" i="1" smtClean="0">
                              <a:latin typeface="Cambria Math" panose="02040503050406030204" pitchFamily="18" charset="0"/>
                            </a:rPr>
                            <m:t>𝑡</m:t>
                          </m:r>
                        </m:sup>
                      </m:sSup>
                      <m:acc>
                        <m:accPr>
                          <m:chr m:val="⃑"/>
                          <m:ctrlPr>
                            <a:rPr lang="en-US" i="1">
                              <a:latin typeface="Cambria Math" panose="02040503050406030204" pitchFamily="18" charset="0"/>
                            </a:rPr>
                          </m:ctrlPr>
                        </m:accPr>
                        <m:e>
                          <m:r>
                            <a:rPr lang="en-US" i="1">
                              <a:latin typeface="Cambria Math" panose="02040503050406030204" pitchFamily="18" charset="0"/>
                            </a:rPr>
                            <m:t>1</m:t>
                          </m:r>
                        </m:e>
                      </m:acc>
                    </m:oMath>
                  </m:oMathPara>
                </a14:m>
                <a:endParaRPr lang="en-US" dirty="0"/>
              </a:p>
              <a:p>
                <a:pPr marL="0" indent="0">
                  <a:buNone/>
                </a:pPr>
                <a:r>
                  <a:rPr lang="en-US" dirty="0"/>
                  <a:t>where </a:t>
                </a:r>
                <a14:m>
                  <m:oMath xmlns:m="http://schemas.openxmlformats.org/officeDocument/2006/math">
                    <m:r>
                      <a:rPr lang="en-US" b="1" i="1" smtClean="0">
                        <a:latin typeface="Cambria Math" panose="02040503050406030204" pitchFamily="18" charset="0"/>
                      </a:rPr>
                      <m:t>𝑨</m:t>
                    </m:r>
                  </m:oMath>
                </a14:m>
                <a:r>
                  <a:rPr lang="en-US" dirty="0"/>
                  <a:t>, the transient rate matrix*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such that</a:t>
                </a:r>
              </a:p>
              <a:p>
                <a:pPr marL="514350" indent="-514350">
                  <a:buFont typeface="+mj-lt"/>
                  <a:buAutoNum type="arabicPeriod"/>
                </a:pPr>
                <a:r>
                  <a:rPr lang="en-US" dirty="0"/>
                  <a:t>All its diagonal elements are negative,</a:t>
                </a:r>
              </a:p>
              <a:p>
                <a:pPr marL="514350" indent="-514350">
                  <a:buFont typeface="+mj-lt"/>
                  <a:buAutoNum type="arabicPeriod"/>
                </a:pPr>
                <a:r>
                  <a:rPr lang="en-US" dirty="0"/>
                  <a:t>All off-diagonal elements are nonnegative,</a:t>
                </a:r>
              </a:p>
              <a:p>
                <a:pPr marL="514350" indent="-514350">
                  <a:buFont typeface="+mj-lt"/>
                  <a:buAutoNum type="arabicPeriod"/>
                </a:pPr>
                <a:r>
                  <a:rPr lang="en-US" dirty="0"/>
                  <a:t>All row sums are non-positive,</a:t>
                </a:r>
              </a:p>
              <a:p>
                <a:pPr marL="514350" indent="-514350">
                  <a:buFont typeface="+mj-lt"/>
                  <a:buAutoNum type="arabicPeriod"/>
                </a:pPr>
                <a:r>
                  <a:rPr lang="en-US" dirty="0"/>
                  <a:t>It is invertible.</a:t>
                </a:r>
              </a:p>
              <a:p>
                <a:pPr marL="0" indent="0">
                  <a:buNone/>
                </a:pPr>
                <a:r>
                  <a:rPr lang="en-US" dirty="0"/>
                  <a:t>The column vector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has nonnegative elements and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1</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≤1</m:t>
                    </m:r>
                  </m:oMath>
                </a14:m>
                <a:endParaRPr lang="en-US" dirty="0"/>
              </a:p>
              <a:p>
                <a:pPr marL="514350" indent="-514350">
                  <a:buFont typeface="+mj-lt"/>
                  <a:buAutoNum type="arabicPeriod"/>
                </a:pP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blipFill>
                <a:blip r:embed="rId2"/>
                <a:stretch>
                  <a:fillRect l="-1101" t="-2801" b="-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A46F8A-010D-2A55-FDB5-332B184D6A2D}"/>
              </a:ext>
            </a:extLst>
          </p:cNvPr>
          <p:cNvSpPr txBox="1"/>
          <p:nvPr/>
        </p:nvSpPr>
        <p:spPr>
          <a:xfrm>
            <a:off x="615244" y="6176963"/>
            <a:ext cx="4243598" cy="369332"/>
          </a:xfrm>
          <a:prstGeom prst="rect">
            <a:avLst/>
          </a:prstGeom>
          <a:noFill/>
        </p:spPr>
        <p:txBody>
          <a:bodyPr wrap="none" rtlCol="0">
            <a:spAutoFit/>
          </a:bodyPr>
          <a:lstStyle/>
          <a:p>
            <a:r>
              <a:rPr lang="en-US" dirty="0"/>
              <a:t>* aka </a:t>
            </a:r>
            <a:r>
              <a:rPr lang="en-US" dirty="0" err="1"/>
              <a:t>subintensity</a:t>
            </a:r>
            <a:r>
              <a:rPr lang="en-US" dirty="0"/>
              <a:t> matrix or </a:t>
            </a:r>
            <a:r>
              <a:rPr lang="en-US" dirty="0" err="1"/>
              <a:t>subgenerator</a:t>
            </a:r>
            <a:endParaRPr lang="en-US" dirty="0"/>
          </a:p>
        </p:txBody>
      </p:sp>
    </p:spTree>
    <p:extLst>
      <p:ext uri="{BB962C8B-B14F-4D97-AF65-F5344CB8AC3E}">
        <p14:creationId xmlns:p14="http://schemas.microsoft.com/office/powerpoint/2010/main" val="1120253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Basic 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b="1" dirty="0"/>
                  <a:t>Exponential: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𝜆</m:t>
                    </m:r>
                  </m:oMath>
                </a14:m>
                <a:r>
                  <a:rPr lang="en-US" sz="2000" dirty="0"/>
                  <a:t>, </a:t>
                </a:r>
              </a:p>
              <a:p>
                <a:pPr marL="0" indent="0">
                  <a:buNone/>
                </a:pPr>
                <a:endParaRPr lang="en-US" sz="2000" dirty="0"/>
              </a:p>
              <a:p>
                <a:pPr marL="0" indent="0">
                  <a:buNone/>
                </a:pPr>
                <a:r>
                  <a:rPr lang="en-US" sz="2000" b="1" dirty="0"/>
                  <a:t>Erlang: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𝜆</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e>
                              <m:r>
                                <a:rPr lang="en-US" sz="2000" i="1">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𝜆</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r>
                                <a:rPr lang="en-US" sz="2000" b="0" i="1" smtClean="0">
                                  <a:latin typeface="Cambria Math" panose="02040503050406030204" pitchFamily="18" charset="0"/>
                                </a:rPr>
                                <m:t>𝜆</m:t>
                              </m:r>
                            </m:e>
                          </m:mr>
                        </m:m>
                      </m:e>
                    </m:d>
                  </m:oMath>
                </a14:m>
                <a:r>
                  <a:rPr lang="en-US" sz="2000" dirty="0"/>
                  <a:t>, </a:t>
                </a:r>
              </a:p>
              <a:p>
                <a:pPr marL="0" indent="0">
                  <a:buNone/>
                </a:pPr>
                <a:endParaRPr lang="en-US" sz="2000" dirty="0"/>
              </a:p>
              <a:p>
                <a:pPr marL="0" indent="0">
                  <a:buNone/>
                </a:pPr>
                <a:r>
                  <a:rPr lang="en-US" sz="2000" b="1" dirty="0" err="1"/>
                  <a:t>Coxian</a:t>
                </a:r>
                <a:r>
                  <a:rPr lang="en-US" sz="2000" b="1" dirty="0"/>
                  <a:t>: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5"/>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𝑚</m:t>
                                  </m:r>
                                  <m:r>
                                    <a:rPr lang="en-US" sz="2000" i="1">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m:t>
                              </m:r>
                            </m:e>
                            <m:e>
                              <m:r>
                                <a:rPr lang="en-US" sz="2000" b="0" i="1" smtClean="0">
                                  <a:latin typeface="Cambria Math" panose="02040503050406030204" pitchFamily="18" charset="0"/>
                                </a:rPr>
                                <m:t>0</m:t>
                              </m:r>
                            </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𝑚</m:t>
                                  </m:r>
                                </m:sub>
                              </m:sSub>
                            </m:e>
                          </m:mr>
                        </m:m>
                      </m:e>
                    </m:d>
                  </m:oMath>
                </a14:m>
                <a:endParaRPr lang="en-US" sz="2000" dirty="0"/>
              </a:p>
            </p:txBody>
          </p:sp>
        </mc:Choice>
        <mc:Fallback>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Tree>
    <p:extLst>
      <p:ext uri="{BB962C8B-B14F-4D97-AF65-F5344CB8AC3E}">
        <p14:creationId xmlns:p14="http://schemas.microsoft.com/office/powerpoint/2010/main" val="29635796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Moments of a PH-distribution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𝑃𝐻</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𝛼</m:t>
                            </m:r>
                          </m:e>
                        </m:acc>
                        <m:r>
                          <a:rPr lang="en-US" sz="2000" b="0" i="1" smtClean="0">
                            <a:latin typeface="Cambria Math" panose="02040503050406030204" pitchFamily="18" charset="0"/>
                          </a:rPr>
                          <m:t>,</m:t>
                        </m:r>
                        <m:r>
                          <a:rPr lang="en-US" sz="2000" b="1" i="1" smtClean="0">
                            <a:latin typeface="Cambria Math" panose="02040503050406030204" pitchFamily="18" charset="0"/>
                          </a:rPr>
                          <m:t>𝑨</m:t>
                        </m:r>
                      </m:e>
                    </m:d>
                  </m:oMath>
                </a14:m>
                <a:r>
                  <a:rPr lang="en-US" sz="2000" dirty="0"/>
                  <a:t>. Then </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𝑊</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r>
                  <a:rPr lang="en-US" sz="2000" dirty="0"/>
                  <a:t>and in general</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𝔼</m:t>
                      </m:r>
                      <m:d>
                        <m:dPr>
                          <m:begChr m:val="["/>
                          <m:endChr m:val="]"/>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𝑛</m:t>
                              </m:r>
                            </m:sup>
                          </m:sSup>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1</m:t>
                              </m:r>
                            </m:e>
                          </m:acc>
                        </m:e>
                        <m:sup>
                          <m:r>
                            <a:rPr lang="en-US" sz="2000" b="0" i="1" smtClean="0">
                              <a:latin typeface="Cambria Math" panose="02040503050406030204" pitchFamily="18" charset="0"/>
                            </a:rPr>
                            <m:t>𝑇</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𝛼</m:t>
                          </m:r>
                        </m:e>
                      </m:acc>
                    </m:oMath>
                  </m:oMathPara>
                </a14:m>
                <a:endParaRPr lang="en-US" sz="2000" dirty="0"/>
              </a:p>
              <a:p>
                <a:pPr marL="0" indent="0">
                  <a:buNone/>
                </a:pPr>
                <a:endParaRPr lang="en-US" sz="2000" dirty="0"/>
              </a:p>
              <a:p>
                <a:pPr marL="0" indent="0">
                  <a:buNone/>
                </a:pPr>
                <a:r>
                  <a:rPr lang="en-US" sz="2000" dirty="0"/>
                  <a:t>The matrix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𝑨</m:t>
                            </m:r>
                          </m:e>
                          <m:sup>
                            <m:r>
                              <a:rPr lang="en-US" sz="2000" i="1">
                                <a:latin typeface="Cambria Math" panose="02040503050406030204" pitchFamily="18" charset="0"/>
                                <a:ea typeface="Cambria Math" panose="02040503050406030204" pitchFamily="18" charset="0"/>
                              </a:rPr>
                              <m:t>−1</m:t>
                            </m:r>
                          </m:sup>
                        </m:sSup>
                      </m:e>
                    </m:d>
                  </m:oMath>
                </a14:m>
                <a:r>
                  <a:rPr lang="en-US" sz="2000" dirty="0"/>
                  <a:t> is called the </a:t>
                </a:r>
                <a:r>
                  <a:rPr lang="en-US" sz="2000" b="1" dirty="0"/>
                  <a:t>Green matrix</a:t>
                </a:r>
                <a:r>
                  <a:rPr lang="en-US" sz="2000" dirty="0"/>
                  <a:t>. It’s entries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dirty="0"/>
                  <a:t> are the average durations spent in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𝑖</m:t>
                    </m:r>
                  </m:oMath>
                </a14:m>
                <a:r>
                  <a:rPr lang="en-US" sz="2000" dirty="0"/>
                  <a:t> before transiting to state </a:t>
                </a:r>
                <a14:m>
                  <m:oMath xmlns:m="http://schemas.openxmlformats.org/officeDocument/2006/math">
                    <m:r>
                      <a:rPr lang="en-US" sz="2000" i="1" smtClean="0">
                        <a:latin typeface="Cambria Math" panose="02040503050406030204" pitchFamily="18" charset="0"/>
                        <a:ea typeface="Cambria Math" panose="02040503050406030204" pitchFamily="18" charset="0"/>
                      </a:rPr>
                      <m:t>𝑗</m:t>
                    </m:r>
                  </m:oMath>
                </a14:m>
                <a:r>
                  <a:rPr lang="en-US" sz="2000" dirty="0"/>
                  <a:t>.</a:t>
                </a:r>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r="-928"/>
                </a:stretch>
              </a:blipFill>
            </p:spPr>
            <p:txBody>
              <a:bodyPr/>
              <a:lstStyle/>
              <a:p>
                <a:r>
                  <a:rPr lang="en-US">
                    <a:noFill/>
                  </a:rPr>
                  <a:t> </a:t>
                </a:r>
              </a:p>
            </p:txBody>
          </p:sp>
        </mc:Fallback>
      </mc:AlternateContent>
    </p:spTree>
    <p:extLst>
      <p:ext uri="{BB962C8B-B14F-4D97-AF65-F5344CB8AC3E}">
        <p14:creationId xmlns:p14="http://schemas.microsoft.com/office/powerpoint/2010/main" val="1949533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5EB-CD9E-A384-6AC0-CD88C0FC43E2}"/>
              </a:ext>
            </a:extLst>
          </p:cNvPr>
          <p:cNvSpPr>
            <a:spLocks noGrp="1"/>
          </p:cNvSpPr>
          <p:nvPr>
            <p:ph type="title"/>
          </p:nvPr>
        </p:nvSpPr>
        <p:spPr/>
        <p:txBody>
          <a:bodyPr/>
          <a:lstStyle/>
          <a:p>
            <a:pPr marL="0" indent="0">
              <a:buNone/>
            </a:pPr>
            <a:r>
              <a:rPr lang="en-US" sz="4400" dirty="0"/>
              <a:t>Deriving a PH-distribution from a CTMC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B83E9-28A7-9581-C617-572E4BDFD8CB}"/>
                  </a:ext>
                </a:extLst>
              </p:cNvPr>
              <p:cNvSpPr>
                <a:spLocks noGrp="1"/>
              </p:cNvSpPr>
              <p:nvPr>
                <p:ph idx="1"/>
              </p:nvPr>
            </p:nvSpPr>
            <p:spPr>
              <a:xfrm>
                <a:off x="838200" y="1825625"/>
                <a:ext cx="10515600" cy="4667250"/>
              </a:xfrm>
            </p:spPr>
            <p:txBody>
              <a:bodyPr>
                <a:normAutofit/>
              </a:bodyPr>
              <a:lstStyle/>
              <a:p>
                <a:pPr marL="0" indent="0">
                  <a:buNone/>
                </a:pPr>
                <a:r>
                  <a:rPr lang="en-US" sz="2000" dirty="0"/>
                  <a:t>Start with a continuous time Markov chain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transition-rate matrix * </a:t>
                </a:r>
                <a14:m>
                  <m:oMath xmlns:m="http://schemas.openxmlformats.org/officeDocument/2006/math">
                    <m:r>
                      <a:rPr lang="en-US" sz="2000" b="1" i="1" smtClean="0">
                        <a:latin typeface="Cambria Math" panose="02040503050406030204" pitchFamily="18" charset="0"/>
                      </a:rPr>
                      <m:t>𝑸</m:t>
                    </m:r>
                  </m:oMath>
                </a14:m>
                <a:r>
                  <a:rPr lang="en-US" sz="2000" dirty="0"/>
                  <a:t>. </a:t>
                </a:r>
              </a:p>
              <a:p>
                <a:pPr marL="0" indent="0">
                  <a:buNone/>
                </a:pPr>
                <a:r>
                  <a:rPr lang="en-US" sz="2000" dirty="0"/>
                  <a:t>The entries of </a:t>
                </a:r>
                <a14:m>
                  <m:oMath xmlns:m="http://schemas.openxmlformats.org/officeDocument/2006/math">
                    <m:r>
                      <a:rPr lang="en-US" sz="2000" b="1" i="1" smtClean="0">
                        <a:latin typeface="Cambria Math" panose="02040503050406030204" pitchFamily="18" charset="0"/>
                      </a:rPr>
                      <m:t>𝑸</m:t>
                    </m:r>
                  </m:oMath>
                </a14:m>
                <a:r>
                  <a:rPr lang="en-US" sz="2000" dirty="0"/>
                  <a:t> are the instantaneous rates at which the CTMC transitions between states </a:t>
                </a:r>
                <a:br>
                  <a:rPr lang="en-US" sz="2000" dirty="0"/>
                </a:br>
                <a:r>
                  <a:rPr lang="en-US" sz="2000" dirty="0"/>
                  <a:t>with diagonal entries given by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𝑖𝑗</m:t>
                              </m:r>
                            </m:sub>
                          </m:sSub>
                        </m:e>
                      </m:nary>
                    </m:oMath>
                  </m:oMathPara>
                </a14:m>
                <a:endParaRPr lang="en-US" sz="2000" dirty="0"/>
              </a:p>
              <a:p>
                <a:pPr marL="0" indent="0">
                  <a:buNone/>
                </a:pPr>
                <a:r>
                  <a:rPr lang="en-US" sz="2000" dirty="0"/>
                  <a:t>so that the rows of </a:t>
                </a:r>
                <a14:m>
                  <m:oMath xmlns:m="http://schemas.openxmlformats.org/officeDocument/2006/math">
                    <m:r>
                      <a:rPr lang="en-US" sz="2000" b="1" i="1" smtClean="0">
                        <a:latin typeface="Cambria Math" panose="02040503050406030204" pitchFamily="18" charset="0"/>
                      </a:rPr>
                      <m:t>𝑸</m:t>
                    </m:r>
                  </m:oMath>
                </a14:m>
                <a:r>
                  <a:rPr lang="en-US" sz="2000" dirty="0"/>
                  <a:t> all sum to zero (you have to go somewhere!).</a:t>
                </a:r>
              </a:p>
              <a:p>
                <a:pPr marL="0" indent="0">
                  <a:buNone/>
                </a:pPr>
                <a:r>
                  <a:rPr lang="en-US" sz="2000" b="0" dirty="0"/>
                  <a:t>Let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state be the absorbing state. Then the transient rate is extracted from </a:t>
                </a:r>
                <a14:m>
                  <m:oMath xmlns:m="http://schemas.openxmlformats.org/officeDocument/2006/math">
                    <m:r>
                      <a:rPr lang="en-US" sz="2000" b="1" i="1">
                        <a:latin typeface="Cambria Math" panose="02040503050406030204" pitchFamily="18" charset="0"/>
                      </a:rPr>
                      <m:t>𝑸</m:t>
                    </m:r>
                  </m:oMath>
                </a14:m>
                <a:r>
                  <a:rPr lang="en-US" sz="2000" dirty="0"/>
                  <a:t> via</a:t>
                </a:r>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𝑸</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1" i="1" smtClean="0">
                                    <a:latin typeface="Cambria Math" panose="02040503050406030204" pitchFamily="18" charset="0"/>
                                  </a:rPr>
                                  <m:t>𝑨</m:t>
                                </m:r>
                              </m:e>
                              <m:e>
                                <m:r>
                                  <a:rPr lang="en-US" sz="2000" b="0" i="1" smtClean="0">
                                    <a:latin typeface="Cambria Math" panose="02040503050406030204" pitchFamily="18" charset="0"/>
                                  </a:rPr>
                                  <m:t>−</m:t>
                                </m:r>
                                <m:r>
                                  <a:rPr lang="en-US" sz="2000" b="1" i="1" smtClean="0">
                                    <a:latin typeface="Cambria Math" panose="02040503050406030204" pitchFamily="18" charset="0"/>
                                  </a:rPr>
                                  <m:t>𝑨</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1</m:t>
                                    </m:r>
                                  </m:e>
                                </m:acc>
                              </m:e>
                            </m:mr>
                            <m:m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0</m:t>
                                    </m:r>
                                  </m:e>
                                </m:acc>
                              </m:e>
                              <m:e>
                                <m:r>
                                  <a:rPr lang="en-US" sz="2000" b="0" i="1" smtClean="0">
                                    <a:latin typeface="Cambria Math" panose="02040503050406030204" pitchFamily="18" charset="0"/>
                                  </a:rPr>
                                  <m:t>0</m:t>
                                </m:r>
                              </m:e>
                            </m:mr>
                          </m:m>
                        </m:e>
                      </m:d>
                    </m:oMath>
                  </m:oMathPara>
                </a14:m>
                <a:endParaRPr lang="en-US" sz="2000" dirty="0"/>
              </a:p>
              <a:p>
                <a:pPr marL="0" indent="0">
                  <a:buNone/>
                </a:pPr>
                <a:endParaRPr lang="en-US" sz="2000" dirty="0"/>
              </a:p>
              <a:p>
                <a:pPr marL="0" indent="0">
                  <a:buNone/>
                </a:pPr>
                <a:r>
                  <a:rPr lang="en-US" sz="2000" dirty="0"/>
                  <a:t>The elements of the vector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𝛼</m:t>
                        </m:r>
                      </m:e>
                    </m:acc>
                  </m:oMath>
                </a14:m>
                <a:r>
                  <a:rPr lang="en-US" sz="2000" dirty="0"/>
                  <a:t> give the probabilities of initially arriving in state </a:t>
                </a:r>
                <a14:m>
                  <m:oMath xmlns:m="http://schemas.openxmlformats.org/officeDocument/2006/math">
                    <m:r>
                      <a:rPr lang="en-US" sz="2000" b="0" i="1" smtClean="0">
                        <a:latin typeface="Cambria Math" panose="02040503050406030204" pitchFamily="18" charset="0"/>
                      </a:rPr>
                      <m:t>𝑖</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EBB83E9-28A7-9581-C617-572E4BDFD8C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638" t="-11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644F83A-8FCE-74D3-9A41-B284A8C3E8D7}"/>
              </a:ext>
            </a:extLst>
          </p:cNvPr>
          <p:cNvSpPr txBox="1"/>
          <p:nvPr/>
        </p:nvSpPr>
        <p:spPr>
          <a:xfrm>
            <a:off x="615244" y="6176963"/>
            <a:ext cx="5460277" cy="369332"/>
          </a:xfrm>
          <a:prstGeom prst="rect">
            <a:avLst/>
          </a:prstGeom>
          <a:noFill/>
        </p:spPr>
        <p:txBody>
          <a:bodyPr wrap="none" rtlCol="0">
            <a:spAutoFit/>
          </a:bodyPr>
          <a:lstStyle/>
          <a:p>
            <a:r>
              <a:rPr lang="en-US" dirty="0"/>
              <a:t>* aka intensity matrix or infinitesimal generator matrix</a:t>
            </a:r>
          </a:p>
        </p:txBody>
      </p:sp>
    </p:spTree>
    <p:extLst>
      <p:ext uri="{BB962C8B-B14F-4D97-AF65-F5344CB8AC3E}">
        <p14:creationId xmlns:p14="http://schemas.microsoft.com/office/powerpoint/2010/main" val="4212652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Important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92500" lnSpcReduction="10000"/>
              </a:bodyPr>
              <a:lstStyle/>
              <a:p>
                <a:pPr marL="0" indent="0">
                  <a:buNone/>
                </a:pPr>
                <a:r>
                  <a:rPr lang="en-US" dirty="0"/>
                  <a:t>The sum, minimum, and maximum of PH-distributions is also a PH-distribution</a:t>
                </a:r>
              </a:p>
              <a:p>
                <a:pPr marL="0" indent="0">
                  <a:buNone/>
                </a:pPr>
                <a:endParaRPr lang="en-US" dirty="0"/>
              </a:p>
              <a:p>
                <a:pPr marL="0" indent="0">
                  <a:buNone/>
                </a:pPr>
                <a:r>
                  <a:rPr lang="en-US" dirty="0"/>
                  <a:t>The  set  of  PH-distributions  is  dense  in  the  set  of  probability distributions on the nonnegative half-line.</a:t>
                </a:r>
              </a:p>
              <a:p>
                <a:pPr marL="0" indent="0" algn="ctr">
                  <a:buNone/>
                </a:pPr>
                <a:r>
                  <a:rPr lang="en-US" b="1" dirty="0"/>
                  <a:t>You can approximate any distribution representing a positive quantity (like time/duration) using a PH-distribution</a:t>
                </a:r>
              </a:p>
              <a:p>
                <a:pPr marL="0" indent="0">
                  <a:buNone/>
                </a:pPr>
                <a:endParaRPr lang="en-US" dirty="0"/>
              </a:p>
              <a:p>
                <a:pPr marL="0" indent="0">
                  <a:buNone/>
                </a:pPr>
                <a:r>
                  <a:rPr lang="en-US" dirty="0"/>
                  <a:t>But representations of PH-distributions are non-unique</a:t>
                </a:r>
              </a:p>
              <a:p>
                <a:pPr lvl="1"/>
                <a:r>
                  <a:rPr lang="en-US" dirty="0"/>
                  <a:t>Trivial example: modify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 </m:t>
                    </m:r>
                  </m:oMath>
                </a14:m>
                <a:r>
                  <a:rPr lang="en-US" dirty="0"/>
                  <a:t>by adding a row and column of zeros, you get the same distribution (you artificially added another state which your CTMC doesn’t enter)</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043" t="-2801" r="-696"/>
                </a:stretch>
              </a:blipFill>
            </p:spPr>
            <p:txBody>
              <a:bodyPr/>
              <a:lstStyle/>
              <a:p>
                <a:r>
                  <a:rPr lang="en-US">
                    <a:noFill/>
                  </a:rPr>
                  <a:t> </a:t>
                </a:r>
              </a:p>
            </p:txBody>
          </p:sp>
        </mc:Fallback>
      </mc:AlternateContent>
    </p:spTree>
    <p:extLst>
      <p:ext uri="{BB962C8B-B14F-4D97-AF65-F5344CB8AC3E}">
        <p14:creationId xmlns:p14="http://schemas.microsoft.com/office/powerpoint/2010/main" val="3424751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a:bodyPr>
              <a:lstStyle/>
              <a:p>
                <a:pPr marL="0" indent="0">
                  <a:buNone/>
                </a:pPr>
                <a:r>
                  <a:rPr lang="en-US" sz="2400" dirty="0"/>
                  <a:t>The linear chain trick is a familiar way to derive mean field ODEs from gamma / Erlang distributed passage times:</a:t>
                </a:r>
              </a:p>
              <a:p>
                <a:pPr marL="0" indent="0">
                  <a:buNone/>
                </a:pPr>
                <a:endParaRPr lang="en-US" sz="2400" dirty="0"/>
              </a:p>
              <a:p>
                <a:pPr marL="0" indent="0">
                  <a:buNone/>
                </a:pPr>
                <a:endParaRPr lang="en-US" sz="2400" b="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b="0" dirty="0"/>
              </a:p>
              <a:p>
                <a:pPr marL="0" indent="0">
                  <a:buNone/>
                </a:pP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n-US" sz="2400" b="0" dirty="0"/>
                  <a:t> </a:t>
                </a:r>
                <a:br>
                  <a:rPr lang="en-US" sz="2400" b="0" dirty="0"/>
                </a:br>
                <a:br>
                  <a:rPr lang="en-US" sz="2400" dirty="0"/>
                </a:b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oMath>
                </a14:m>
                <a:r>
                  <a:rPr lang="en-US" sz="2400" dirty="0"/>
                  <a:t> </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164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BC38A06-B03D-354C-36B8-7F19A62F632A}"/>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6BC38A06-B03D-354C-36B8-7F19A62F632A}"/>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EF083CDF-E43C-3E41-645A-21EDF366FDF6}"/>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EF083CDF-E43C-3E41-645A-21EDF366FDF6}"/>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AE4233A4-85A0-CC65-2918-E781840DD1CD}"/>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43532916-F537-D6C8-E952-B38894CA30E5}"/>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43532916-F537-D6C8-E952-B38894CA30E5}"/>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257DAE0C-CA94-65AA-525B-4152BE45AE6E}"/>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C0974-6FE6-52A2-00AF-9E05B5E1DD01}"/>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9D2C0974-6FE6-52A2-00AF-9E05B5E1DD01}"/>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A826DC74-F597-C59A-367C-14AF4CD7B38E}"/>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A826DC74-F597-C59A-367C-14AF4CD7B38E}"/>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4ED21A0C-5235-8E48-3AA7-540719DC2A86}"/>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3BCCF2A-6F8C-788A-680F-71381EBE2AD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23BCCF2A-6F8C-788A-680F-71381EBE2AD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E0C877-8D85-645D-7A4B-94F5AED13758}"/>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2" name="TextBox 31">
                <a:extLst>
                  <a:ext uri="{FF2B5EF4-FFF2-40B4-BE49-F238E27FC236}">
                    <a16:creationId xmlns:a16="http://schemas.microsoft.com/office/drawing/2014/main" id="{E2E0C877-8D85-645D-7A4B-94F5AED13758}"/>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3" name="Connector: Elbow 5">
            <a:extLst>
              <a:ext uri="{FF2B5EF4-FFF2-40B4-BE49-F238E27FC236}">
                <a16:creationId xmlns:a16="http://schemas.microsoft.com/office/drawing/2014/main" id="{D33B14A9-76B5-A087-30FF-F043B9557975}"/>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1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a:xfrm>
                <a:off x="838200" y="1825624"/>
                <a:ext cx="10515600" cy="4806995"/>
              </a:xfrm>
            </p:spPr>
            <p:txBody>
              <a:bodyPr>
                <a:normAutofit fontScale="85000" lnSpcReduction="20000"/>
              </a:bodyPr>
              <a:lstStyle/>
              <a:p>
                <a:pPr marL="0" indent="0">
                  <a:buNone/>
                </a:pPr>
                <a:r>
                  <a:rPr lang="en-US" dirty="0"/>
                  <a:t>The linear chain trick is a familiar way to derive mean field ODEs from gamma / Erlang distributed passage times:</a:t>
                </a:r>
              </a:p>
              <a:p>
                <a:pPr marL="0" indent="0">
                  <a:buNone/>
                </a:pPr>
                <a:endParaRPr lang="en-US" dirty="0"/>
              </a:p>
              <a:p>
                <a:pPr marL="0" indent="0">
                  <a:buNone/>
                </a:pPr>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dirty="0"/>
              </a:p>
              <a:p>
                <a:pPr marL="0" indent="0">
                  <a:buNone/>
                </a:pPr>
                <a:endParaRPr lang="en-US" b="0" dirty="0"/>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ℐ</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eqArr>
                                  <m:eqArrPr>
                                    <m:ctrlPr>
                                      <a:rPr lang="en-US" b="0" i="1" smtClean="0">
                                        <a:latin typeface="Cambria Math" panose="02040503050406030204" pitchFamily="18" charset="0"/>
                                      </a:rPr>
                                    </m:ctrlPr>
                                  </m:eqArrP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e>
                                </m:eqAr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1"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e>
                              <m:e/>
                              <m:e/>
                              <m:e/>
                            </m:mr>
                            <m:mr>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2</m:t>
                                    </m:r>
                                  </m:sub>
                                </m:sSub>
                              </m:e>
                              <m:e/>
                              <m:e/>
                            </m:mr>
                            <m:mr>
                              <m:e/>
                              <m:e/>
                              <m:e>
                                <m:r>
                                  <a:rPr lang="en-US" i="1">
                                    <a:latin typeface="Cambria Math" panose="02040503050406030204" pitchFamily="18" charset="0"/>
                                  </a:rPr>
                                  <m:t>⋱</m:t>
                                </m:r>
                              </m:e>
                              <m:e>
                                <m:r>
                                  <a:rPr lang="en-US" i="1">
                                    <a:latin typeface="Cambria Math" panose="02040503050406030204" pitchFamily="18" charset="0"/>
                                  </a:rPr>
                                  <m:t>⋱</m:t>
                                </m:r>
                              </m:e>
                              <m:e/>
                            </m:mr>
                            <m:mr>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r>
                                      <a:rPr lang="en-US" i="1">
                                        <a:latin typeface="Cambria Math" panose="02040503050406030204" pitchFamily="18" charset="0"/>
                                      </a:rPr>
                                      <m:t>−1</m:t>
                                    </m:r>
                                  </m:sub>
                                </m:sSub>
                              </m:e>
                            </m:mr>
                            <m:mr>
                              <m:e/>
                              <m:e/>
                              <m:e/>
                              <m:e/>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xfrm>
                <a:off x="838200" y="1825624"/>
                <a:ext cx="10515600" cy="4806995"/>
              </a:xfrm>
              <a:blipFill>
                <a:blip r:embed="rId2"/>
                <a:stretch>
                  <a:fillRect l="-928" t="-2788" r="-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8A35DBB-89ED-5B1F-675A-ECD1BA6B465F}"/>
                  </a:ext>
                </a:extLst>
              </p:cNvPr>
              <p:cNvSpPr/>
              <p:nvPr/>
            </p:nvSpPr>
            <p:spPr>
              <a:xfrm>
                <a:off x="772950"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2" name="Rectangle: Rounded Corners 21">
                <a:extLst>
                  <a:ext uri="{FF2B5EF4-FFF2-40B4-BE49-F238E27FC236}">
                    <a16:creationId xmlns:a16="http://schemas.microsoft.com/office/drawing/2014/main" id="{48A35DBB-89ED-5B1F-675A-ECD1BA6B465F}"/>
                  </a:ext>
                </a:extLst>
              </p:cNvPr>
              <p:cNvSpPr>
                <a:spLocks noRot="1" noChangeAspect="1" noMove="1" noResize="1" noEditPoints="1" noAdjustHandles="1" noChangeArrowheads="1" noChangeShapeType="1" noTextEdit="1"/>
              </p:cNvSpPr>
              <p:nvPr/>
            </p:nvSpPr>
            <p:spPr>
              <a:xfrm>
                <a:off x="772950" y="2699314"/>
                <a:ext cx="1755228" cy="1145628"/>
              </a:xfrm>
              <a:prstGeom prst="roundRect">
                <a:avLst/>
              </a:prstGeom>
              <a:blipFill>
                <a:blip r:embed="rId3"/>
                <a:stretch>
                  <a:fillRect/>
                </a:stretch>
              </a:blipFill>
              <a:ln w="762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A857129A-6225-B5F9-688A-58A5ED0317F3}"/>
                  </a:ext>
                </a:extLst>
              </p:cNvPr>
              <p:cNvSpPr/>
              <p:nvPr/>
            </p:nvSpPr>
            <p:spPr>
              <a:xfrm>
                <a:off x="3951219"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2</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3" name="Rectangle: Rounded Corners 22">
                <a:extLst>
                  <a:ext uri="{FF2B5EF4-FFF2-40B4-BE49-F238E27FC236}">
                    <a16:creationId xmlns:a16="http://schemas.microsoft.com/office/drawing/2014/main" id="{A857129A-6225-B5F9-688A-58A5ED0317F3}"/>
                  </a:ext>
                </a:extLst>
              </p:cNvPr>
              <p:cNvSpPr>
                <a:spLocks noRot="1" noChangeAspect="1" noMove="1" noResize="1" noEditPoints="1" noAdjustHandles="1" noChangeArrowheads="1" noChangeShapeType="1" noTextEdit="1"/>
              </p:cNvSpPr>
              <p:nvPr/>
            </p:nvSpPr>
            <p:spPr>
              <a:xfrm>
                <a:off x="3951219" y="2699314"/>
                <a:ext cx="1755228" cy="1145628"/>
              </a:xfrm>
              <a:prstGeom prst="roundRect">
                <a:avLst/>
              </a:prstGeom>
              <a:blipFill>
                <a:blip r:embed="rId4"/>
                <a:stretch>
                  <a:fillRect/>
                </a:stretch>
              </a:blipFill>
              <a:ln w="76200">
                <a:solidFill>
                  <a:schemeClr val="tx1"/>
                </a:solidFill>
              </a:ln>
            </p:spPr>
            <p:txBody>
              <a:bodyPr/>
              <a:lstStyle/>
              <a:p>
                <a:r>
                  <a:rPr lang="en-US">
                    <a:noFill/>
                  </a:rPr>
                  <a:t> </a:t>
                </a:r>
              </a:p>
            </p:txBody>
          </p:sp>
        </mc:Fallback>
      </mc:AlternateContent>
      <p:cxnSp>
        <p:nvCxnSpPr>
          <p:cNvPr id="24" name="Connector: Elbow 5">
            <a:extLst>
              <a:ext uri="{FF2B5EF4-FFF2-40B4-BE49-F238E27FC236}">
                <a16:creationId xmlns:a16="http://schemas.microsoft.com/office/drawing/2014/main" id="{E4E6AB69-84DD-2B7D-7CCD-81CBB12A19E7}"/>
              </a:ext>
            </a:extLst>
          </p:cNvPr>
          <p:cNvCxnSpPr>
            <a:cxnSpLocks/>
            <a:stCxn id="22" idx="3"/>
            <a:endCxn id="23" idx="1"/>
          </p:cNvCxnSpPr>
          <p:nvPr/>
        </p:nvCxnSpPr>
        <p:spPr>
          <a:xfrm>
            <a:off x="2528178" y="3272128"/>
            <a:ext cx="14230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6D412B4-9F75-2A24-BA4D-5C6D712A9186}"/>
                  </a:ext>
                </a:extLst>
              </p:cNvPr>
              <p:cNvSpPr/>
              <p:nvPr/>
            </p:nvSpPr>
            <p:spPr>
              <a:xfrm>
                <a:off x="1030775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5" name="Rectangle: Rounded Corners 24">
                <a:extLst>
                  <a:ext uri="{FF2B5EF4-FFF2-40B4-BE49-F238E27FC236}">
                    <a16:creationId xmlns:a16="http://schemas.microsoft.com/office/drawing/2014/main" id="{A6D412B4-9F75-2A24-BA4D-5C6D712A9186}"/>
                  </a:ext>
                </a:extLst>
              </p:cNvPr>
              <p:cNvSpPr>
                <a:spLocks noRot="1" noChangeAspect="1" noMove="1" noResize="1" noEditPoints="1" noAdjustHandles="1" noChangeArrowheads="1" noChangeShapeType="1" noTextEdit="1"/>
              </p:cNvSpPr>
              <p:nvPr/>
            </p:nvSpPr>
            <p:spPr>
              <a:xfrm>
                <a:off x="10307758" y="2699314"/>
                <a:ext cx="1755228" cy="1145628"/>
              </a:xfrm>
              <a:prstGeom prst="roundRect">
                <a:avLst/>
              </a:prstGeom>
              <a:blipFill>
                <a:blip r:embed="rId5"/>
                <a:stretch>
                  <a:fillRect/>
                </a:stretch>
              </a:blipFill>
              <a:ln w="76200">
                <a:solidFill>
                  <a:schemeClr val="tx1"/>
                </a:solidFill>
              </a:ln>
            </p:spPr>
            <p:txBody>
              <a:bodyPr/>
              <a:lstStyle/>
              <a:p>
                <a:r>
                  <a:rPr lang="en-US">
                    <a:noFill/>
                  </a:rPr>
                  <a:t> </a:t>
                </a:r>
              </a:p>
            </p:txBody>
          </p:sp>
        </mc:Fallback>
      </mc:AlternateContent>
      <p:cxnSp>
        <p:nvCxnSpPr>
          <p:cNvPr id="26" name="Connector: Elbow 7">
            <a:extLst>
              <a:ext uri="{FF2B5EF4-FFF2-40B4-BE49-F238E27FC236}">
                <a16:creationId xmlns:a16="http://schemas.microsoft.com/office/drawing/2014/main" id="{12B616D5-33A7-32F2-61DB-D33B484C258C}"/>
              </a:ext>
            </a:extLst>
          </p:cNvPr>
          <p:cNvCxnSpPr>
            <a:cxnSpLocks/>
            <a:stCxn id="23" idx="3"/>
            <a:endCxn id="28" idx="1"/>
          </p:cNvCxnSpPr>
          <p:nvPr/>
        </p:nvCxnSpPr>
        <p:spPr>
          <a:xfrm>
            <a:off x="5706447" y="3272128"/>
            <a:ext cx="1423041" cy="0"/>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68468F-8555-C50C-228C-BA2A69EC1C58}"/>
                  </a:ext>
                </a:extLst>
              </p:cNvPr>
              <p:cNvSpPr txBox="1"/>
              <p:nvPr/>
            </p:nvSpPr>
            <p:spPr>
              <a:xfrm>
                <a:off x="2453106" y="2810463"/>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m:oMathPara>
                </a14:m>
                <a:endParaRPr lang="en-US" sz="2400" dirty="0"/>
              </a:p>
            </p:txBody>
          </p:sp>
        </mc:Choice>
        <mc:Fallback xmlns="">
          <p:sp>
            <p:nvSpPr>
              <p:cNvPr id="27" name="TextBox 26">
                <a:extLst>
                  <a:ext uri="{FF2B5EF4-FFF2-40B4-BE49-F238E27FC236}">
                    <a16:creationId xmlns:a16="http://schemas.microsoft.com/office/drawing/2014/main" id="{AA68468F-8555-C50C-228C-BA2A69EC1C58}"/>
                  </a:ext>
                </a:extLst>
              </p:cNvPr>
              <p:cNvSpPr txBox="1">
                <a:spLocks noRot="1" noChangeAspect="1" noMove="1" noResize="1" noEditPoints="1" noAdjustHandles="1" noChangeArrowheads="1" noChangeShapeType="1" noTextEdit="1"/>
              </p:cNvSpPr>
              <p:nvPr/>
            </p:nvSpPr>
            <p:spPr>
              <a:xfrm>
                <a:off x="2453106" y="2810463"/>
                <a:ext cx="1460142"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3162E225-D4A1-34D3-4CAA-393A358FA8C1}"/>
                  </a:ext>
                </a:extLst>
              </p:cNvPr>
              <p:cNvSpPr/>
              <p:nvPr/>
            </p:nvSpPr>
            <p:spPr>
              <a:xfrm>
                <a:off x="7129488" y="2699314"/>
                <a:ext cx="1755228" cy="1145628"/>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000" i="1" smtClean="0">
                              <a:solidFill>
                                <a:schemeClr val="tx1"/>
                              </a:solidFill>
                              <a:latin typeface="Cambria Math" panose="02040503050406030204" pitchFamily="18" charset="0"/>
                              <a:cs typeface="Arial" panose="020B0604020202020204" pitchFamily="34" charset="0"/>
                            </a:rPr>
                          </m:ctrlPr>
                        </m:sSubPr>
                        <m:e>
                          <m:r>
                            <a:rPr lang="en-US" sz="4000" b="0" i="1" smtClean="0">
                              <a:solidFill>
                                <a:schemeClr val="tx1"/>
                              </a:solidFill>
                              <a:latin typeface="Cambria Math" panose="02040503050406030204" pitchFamily="18" charset="0"/>
                              <a:cs typeface="Arial" panose="020B0604020202020204" pitchFamily="34" charset="0"/>
                            </a:rPr>
                            <m:t>𝑋</m:t>
                          </m:r>
                        </m:e>
                        <m:sub>
                          <m:r>
                            <a:rPr lang="en-US" sz="4000" b="0" i="1" smtClean="0">
                              <a:solidFill>
                                <a:schemeClr val="tx1"/>
                              </a:solidFill>
                              <a:latin typeface="Cambria Math" panose="02040503050406030204" pitchFamily="18" charset="0"/>
                              <a:cs typeface="Arial" panose="020B0604020202020204" pitchFamily="34" charset="0"/>
                            </a:rPr>
                            <m:t>𝑛</m:t>
                          </m:r>
                          <m:r>
                            <a:rPr lang="en-US" sz="4000" b="0" i="1" smtClean="0">
                              <a:solidFill>
                                <a:schemeClr val="tx1"/>
                              </a:solidFill>
                              <a:latin typeface="Cambria Math" panose="02040503050406030204" pitchFamily="18" charset="0"/>
                              <a:cs typeface="Arial" panose="020B0604020202020204" pitchFamily="34" charset="0"/>
                            </a:rPr>
                            <m:t>−1</m:t>
                          </m:r>
                        </m:sub>
                      </m:sSub>
                    </m:oMath>
                  </m:oMathPara>
                </a14:m>
                <a:endParaRPr lang="en-US" sz="4000" dirty="0">
                  <a:solidFill>
                    <a:schemeClr val="tx1"/>
                  </a:solidFill>
                  <a:latin typeface="Arial" panose="020B0604020202020204" pitchFamily="34" charset="0"/>
                  <a:cs typeface="Arial" panose="020B0604020202020204" pitchFamily="34" charset="0"/>
                </a:endParaRPr>
              </a:p>
            </p:txBody>
          </p:sp>
        </mc:Choice>
        <mc:Fallback xmlns="">
          <p:sp>
            <p:nvSpPr>
              <p:cNvPr id="28" name="Rectangle: Rounded Corners 27">
                <a:extLst>
                  <a:ext uri="{FF2B5EF4-FFF2-40B4-BE49-F238E27FC236}">
                    <a16:creationId xmlns:a16="http://schemas.microsoft.com/office/drawing/2014/main" id="{3162E225-D4A1-34D3-4CAA-393A358FA8C1}"/>
                  </a:ext>
                </a:extLst>
              </p:cNvPr>
              <p:cNvSpPr>
                <a:spLocks noRot="1" noChangeAspect="1" noMove="1" noResize="1" noEditPoints="1" noAdjustHandles="1" noChangeArrowheads="1" noChangeShapeType="1" noTextEdit="1"/>
              </p:cNvSpPr>
              <p:nvPr/>
            </p:nvSpPr>
            <p:spPr>
              <a:xfrm>
                <a:off x="7129488" y="2699314"/>
                <a:ext cx="1755228" cy="1145628"/>
              </a:xfrm>
              <a:prstGeom prst="roundRect">
                <a:avLst/>
              </a:prstGeom>
              <a:blipFill>
                <a:blip r:embed="rId7"/>
                <a:stretch>
                  <a:fillRect/>
                </a:stretch>
              </a:blipFill>
              <a:ln w="76200">
                <a:solidFill>
                  <a:schemeClr val="tx1"/>
                </a:solidFill>
              </a:ln>
            </p:spPr>
            <p:txBody>
              <a:bodyPr/>
              <a:lstStyle/>
              <a:p>
                <a:r>
                  <a:rPr lang="en-US">
                    <a:noFill/>
                  </a:rPr>
                  <a:t> </a:t>
                </a:r>
              </a:p>
            </p:txBody>
          </p:sp>
        </mc:Fallback>
      </mc:AlternateContent>
      <p:cxnSp>
        <p:nvCxnSpPr>
          <p:cNvPr id="29" name="Connector: Elbow 14">
            <a:extLst>
              <a:ext uri="{FF2B5EF4-FFF2-40B4-BE49-F238E27FC236}">
                <a16:creationId xmlns:a16="http://schemas.microsoft.com/office/drawing/2014/main" id="{A9F25F2B-A22E-AE52-282F-7C077635E557}"/>
              </a:ext>
            </a:extLst>
          </p:cNvPr>
          <p:cNvCxnSpPr>
            <a:cxnSpLocks/>
            <a:stCxn id="28" idx="3"/>
            <a:endCxn id="25" idx="1"/>
          </p:cNvCxnSpPr>
          <p:nvPr/>
        </p:nvCxnSpPr>
        <p:spPr>
          <a:xfrm>
            <a:off x="8884716" y="3272128"/>
            <a:ext cx="142304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7B1D-B325-99BC-69A4-23D1977B5FC4}"/>
                  </a:ext>
                </a:extLst>
              </p:cNvPr>
              <p:cNvSpPr txBox="1"/>
              <p:nvPr/>
            </p:nvSpPr>
            <p:spPr>
              <a:xfrm>
                <a:off x="8847615" y="2762615"/>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0" name="TextBox 29">
                <a:extLst>
                  <a:ext uri="{FF2B5EF4-FFF2-40B4-BE49-F238E27FC236}">
                    <a16:creationId xmlns:a16="http://schemas.microsoft.com/office/drawing/2014/main" id="{31887B1D-B325-99BC-69A4-23D1977B5FC4}"/>
                  </a:ext>
                </a:extLst>
              </p:cNvPr>
              <p:cNvSpPr txBox="1">
                <a:spLocks noRot="1" noChangeAspect="1" noMove="1" noResize="1" noEditPoints="1" noAdjustHandles="1" noChangeArrowheads="1" noChangeShapeType="1" noTextEdit="1"/>
              </p:cNvSpPr>
              <p:nvPr/>
            </p:nvSpPr>
            <p:spPr>
              <a:xfrm>
                <a:off x="8847615" y="2762615"/>
                <a:ext cx="1460142"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87314E-2669-2832-A744-F244A7E8BFB9}"/>
                  </a:ext>
                </a:extLst>
              </p:cNvPr>
              <p:cNvSpPr txBox="1"/>
              <p:nvPr/>
            </p:nvSpPr>
            <p:spPr>
              <a:xfrm>
                <a:off x="-392106" y="2760737"/>
                <a:ext cx="14601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dirty="0"/>
              </a:p>
            </p:txBody>
          </p:sp>
        </mc:Choice>
        <mc:Fallback xmlns="">
          <p:sp>
            <p:nvSpPr>
              <p:cNvPr id="31" name="TextBox 30">
                <a:extLst>
                  <a:ext uri="{FF2B5EF4-FFF2-40B4-BE49-F238E27FC236}">
                    <a16:creationId xmlns:a16="http://schemas.microsoft.com/office/drawing/2014/main" id="{A187314E-2669-2832-A744-F244A7E8BFB9}"/>
                  </a:ext>
                </a:extLst>
              </p:cNvPr>
              <p:cNvSpPr txBox="1">
                <a:spLocks noRot="1" noChangeAspect="1" noMove="1" noResize="1" noEditPoints="1" noAdjustHandles="1" noChangeArrowheads="1" noChangeShapeType="1" noTextEdit="1"/>
              </p:cNvSpPr>
              <p:nvPr/>
            </p:nvSpPr>
            <p:spPr>
              <a:xfrm>
                <a:off x="-392106" y="2760737"/>
                <a:ext cx="1460142" cy="461665"/>
              </a:xfrm>
              <a:prstGeom prst="rect">
                <a:avLst/>
              </a:prstGeom>
              <a:blipFill>
                <a:blip r:embed="rId9"/>
                <a:stretch>
                  <a:fillRect/>
                </a:stretch>
              </a:blipFill>
            </p:spPr>
            <p:txBody>
              <a:bodyPr/>
              <a:lstStyle/>
              <a:p>
                <a:r>
                  <a:rPr lang="en-US">
                    <a:noFill/>
                  </a:rPr>
                  <a:t> </a:t>
                </a:r>
              </a:p>
            </p:txBody>
          </p:sp>
        </mc:Fallback>
      </mc:AlternateContent>
      <p:cxnSp>
        <p:nvCxnSpPr>
          <p:cNvPr id="32" name="Connector: Elbow 5">
            <a:extLst>
              <a:ext uri="{FF2B5EF4-FFF2-40B4-BE49-F238E27FC236}">
                <a16:creationId xmlns:a16="http://schemas.microsoft.com/office/drawing/2014/main" id="{801FB76A-BAE4-128D-4FCB-3F83E83188BB}"/>
              </a:ext>
            </a:extLst>
          </p:cNvPr>
          <p:cNvCxnSpPr>
            <a:cxnSpLocks/>
            <a:endCxn id="22" idx="1"/>
          </p:cNvCxnSpPr>
          <p:nvPr/>
        </p:nvCxnSpPr>
        <p:spPr>
          <a:xfrm>
            <a:off x="-552217" y="3272128"/>
            <a:ext cx="132516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2303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491-0EC7-8380-5745-A52B44B2EE5E}"/>
              </a:ext>
            </a:extLst>
          </p:cNvPr>
          <p:cNvSpPr>
            <a:spLocks noGrp="1"/>
          </p:cNvSpPr>
          <p:nvPr>
            <p:ph type="title"/>
          </p:nvPr>
        </p:nvSpPr>
        <p:spPr/>
        <p:txBody>
          <a:bodyPr/>
          <a:lstStyle/>
          <a:p>
            <a:r>
              <a:rPr lang="en-US" dirty="0"/>
              <a:t>Mean-field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95E0-F4F7-7A6C-23B6-6C129A578F35}"/>
                  </a:ext>
                </a:extLst>
              </p:cNvPr>
              <p:cNvSpPr>
                <a:spLocks noGrp="1"/>
              </p:cNvSpPr>
              <p:nvPr>
                <p:ph idx="1"/>
              </p:nvPr>
            </p:nvSpPr>
            <p:spPr/>
            <p:txBody>
              <a:bodyPr>
                <a:normAutofit/>
              </a:bodyPr>
              <a:lstStyle/>
              <a:p>
                <a:pPr marL="0" indent="0">
                  <a:buNone/>
                </a:pPr>
                <a:r>
                  <a:rPr lang="en-US" dirty="0"/>
                  <a:t>The </a:t>
                </a:r>
                <a:r>
                  <a:rPr lang="en-US" b="1" dirty="0"/>
                  <a:t>generalized </a:t>
                </a:r>
                <a:r>
                  <a:rPr lang="en-US" dirty="0"/>
                  <a:t>linear chain trick allows us to derive mean field ODEs any phase-type distributed passage times:</a:t>
                </a:r>
              </a:p>
              <a:p>
                <a:pPr marL="0" indent="0">
                  <a:buNone/>
                </a:pPr>
                <a:endParaRPr lang="en-US" dirty="0"/>
              </a:p>
              <a:p>
                <a:pPr marL="0" indent="0">
                  <a:buNone/>
                </a:pPr>
                <a:r>
                  <a:rPr lang="en-US" dirty="0"/>
                  <a:t>Given a PH-distribution </a:t>
                </a:r>
                <a14:m>
                  <m:oMath xmlns:m="http://schemas.openxmlformats.org/officeDocument/2006/math">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b="0" i="1" smtClean="0">
                            <a:latin typeface="Cambria Math" panose="02040503050406030204" pitchFamily="18" charset="0"/>
                          </a:rPr>
                          <m:t>,</m:t>
                        </m:r>
                        <m:r>
                          <a:rPr lang="en-US" b="1" i="1" smtClean="0">
                            <a:latin typeface="Cambria Math" panose="02040503050406030204" pitchFamily="18" charset="0"/>
                          </a:rPr>
                          <m:t>𝑨</m:t>
                        </m:r>
                      </m:e>
                    </m:d>
                  </m:oMath>
                </a14:m>
                <a:r>
                  <a:rPr lang="en-US" dirty="0"/>
                  <a:t>, the corresponding mean field ODEs are given by</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𝛼</m:t>
                          </m:r>
                        </m:e>
                      </m:acc>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is the rate of flow into the system</a:t>
                </a:r>
              </a:p>
            </p:txBody>
          </p:sp>
        </mc:Choice>
        <mc:Fallback xmlns="">
          <p:sp>
            <p:nvSpPr>
              <p:cNvPr id="3" name="Content Placeholder 2">
                <a:extLst>
                  <a:ext uri="{FF2B5EF4-FFF2-40B4-BE49-F238E27FC236}">
                    <a16:creationId xmlns:a16="http://schemas.microsoft.com/office/drawing/2014/main" id="{20F395E0-F4F7-7A6C-23B6-6C129A578F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128371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fontScale="62500" lnSpcReduction="20000"/>
              </a:bodyPr>
              <a:lstStyle/>
              <a:p>
                <a:pPr marL="0" indent="0">
                  <a:buNone/>
                </a:pPr>
                <a:r>
                  <a:rPr lang="en-US" dirty="0"/>
                  <a:t>Remember PH-distributions only represent one type of data: the time it takes to “exit” a Markov chain</a:t>
                </a:r>
              </a:p>
              <a:p>
                <a:pPr marL="0" indent="0">
                  <a:buNone/>
                </a:pPr>
                <a:endParaRPr lang="en-US" b="1" dirty="0"/>
              </a:p>
              <a:p>
                <a:pPr marL="0" indent="0">
                  <a:buNone/>
                </a:pPr>
                <a:r>
                  <a:rPr lang="en-US" b="1" dirty="0"/>
                  <a:t>Expectation-maximization (EM) algorithm:</a:t>
                </a:r>
              </a:p>
              <a:p>
                <a:pPr marL="0" indent="0">
                  <a:buNone/>
                </a:pPr>
                <a:r>
                  <a:rPr lang="en-US" u="sng" dirty="0"/>
                  <a:t>Goal:</a:t>
                </a:r>
                <a:r>
                  <a:rPr lang="en-US" dirty="0"/>
                  <a:t> Given a set of dwell-times, determine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b="1" dirty="0"/>
                  <a:t> </a:t>
                </a:r>
                <a:r>
                  <a:rPr lang="en-US" dirty="0"/>
                  <a:t>that best fit the data.</a:t>
                </a:r>
              </a:p>
              <a:p>
                <a:pPr marL="0" indent="0">
                  <a:buNone/>
                </a:pPr>
                <a:r>
                  <a:rPr lang="en-US" dirty="0"/>
                  <a:t>Start with an initial guess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and </a:t>
                </a:r>
                <a14:m>
                  <m:oMath xmlns:m="http://schemas.openxmlformats.org/officeDocument/2006/math">
                    <m:r>
                      <a:rPr lang="en-US" b="1" i="1" smtClean="0">
                        <a:latin typeface="Cambria Math" panose="02040503050406030204" pitchFamily="18" charset="0"/>
                      </a:rPr>
                      <m:t>𝑨</m:t>
                    </m:r>
                  </m:oMath>
                </a14:m>
                <a:r>
                  <a:rPr lang="en-US" dirty="0"/>
                  <a:t>.</a:t>
                </a:r>
              </a:p>
              <a:p>
                <a:pPr marL="0" indent="0">
                  <a:buNone/>
                </a:pPr>
                <a:r>
                  <a:rPr lang="en-US" dirty="0"/>
                  <a:t>Instead of directly maximizing the exact likelihood, we construct a likelihood function with associated measures of the distribution</a:t>
                </a:r>
              </a:p>
              <a:p>
                <a:pPr marL="914400" lvl="1" indent="-457200">
                  <a:buFont typeface="+mj-lt"/>
                  <a:buAutoNum type="arabicPeriod"/>
                </a:pPr>
                <a:r>
                  <a:rPr lang="en-US" dirty="0"/>
                  <a:t>Did the chain start in state </a:t>
                </a:r>
                <a14:m>
                  <m:oMath xmlns:m="http://schemas.openxmlformats.org/officeDocument/2006/math">
                    <m:r>
                      <a:rPr lang="en-US" i="1" smtClean="0">
                        <a:latin typeface="Cambria Math" panose="02040503050406030204" pitchFamily="18" charset="0"/>
                      </a:rPr>
                      <m:t>𝑖</m:t>
                    </m:r>
                  </m:oMath>
                </a14:m>
                <a:r>
                  <a:rPr lang="en-US" dirty="0"/>
                  <a:t>?</a:t>
                </a:r>
              </a:p>
              <a:p>
                <a:pPr marL="914400" lvl="1" indent="-457200">
                  <a:buFont typeface="+mj-lt"/>
                  <a:buAutoNum type="arabicPeriod"/>
                </a:pPr>
                <a:r>
                  <a:rPr lang="en-US" dirty="0"/>
                  <a:t>How much time was spent in state </a:t>
                </a:r>
                <a14:m>
                  <m:oMath xmlns:m="http://schemas.openxmlformats.org/officeDocument/2006/math">
                    <m:r>
                      <a:rPr lang="en-US" i="1" smtClean="0">
                        <a:latin typeface="Cambria Math" panose="02040503050406030204" pitchFamily="18" charset="0"/>
                      </a:rPr>
                      <m:t>𝑖</m:t>
                    </m:r>
                  </m:oMath>
                </a14:m>
                <a:r>
                  <a:rPr lang="en-US" dirty="0"/>
                  <a:t> in total?</a:t>
                </a:r>
              </a:p>
              <a:p>
                <a:pPr marL="914400" lvl="1" indent="-457200">
                  <a:buFont typeface="+mj-lt"/>
                  <a:buAutoNum type="arabicPeriod"/>
                </a:pPr>
                <a:r>
                  <a:rPr lang="en-US" dirty="0"/>
                  <a:t>How many transitions were there from </a:t>
                </a:r>
                <a14:m>
                  <m:oMath xmlns:m="http://schemas.openxmlformats.org/officeDocument/2006/math">
                    <m:r>
                      <a:rPr lang="en-US"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𝑗</m:t>
                    </m:r>
                  </m:oMath>
                </a14:m>
                <a:r>
                  <a:rPr lang="en-US" dirty="0"/>
                  <a:t>?</a:t>
                </a:r>
              </a:p>
              <a:p>
                <a:pPr marL="0" indent="0">
                  <a:buNone/>
                </a:pPr>
                <a:r>
                  <a:rPr lang="en-US" dirty="0"/>
                  <a:t>We can’t actually know these quantities from the data, so we replace them with their expected values from our initial guess and the given data.</a:t>
                </a:r>
              </a:p>
              <a:p>
                <a:pPr marL="0" indent="0">
                  <a:buNone/>
                </a:pPr>
                <a:r>
                  <a:rPr lang="en-US" dirty="0"/>
                  <a:t>Then, update the parameters so that the likelihood (using the approximated 1. – 3.) is maximized.</a:t>
                </a:r>
              </a:p>
              <a:p>
                <a:pPr marL="0" indent="0">
                  <a:buNone/>
                </a:pPr>
                <a:r>
                  <a:rPr lang="en-US" dirty="0"/>
                  <a:t>Repeat.</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522" t="-2101"/>
                </a:stretch>
              </a:blipFill>
            </p:spPr>
            <p:txBody>
              <a:bodyPr/>
              <a:lstStyle/>
              <a:p>
                <a:r>
                  <a:rPr lang="en-US">
                    <a:noFill/>
                  </a:rPr>
                  <a:t> </a:t>
                </a:r>
              </a:p>
            </p:txBody>
          </p:sp>
        </mc:Fallback>
      </mc:AlternateContent>
    </p:spTree>
    <p:extLst>
      <p:ext uri="{BB962C8B-B14F-4D97-AF65-F5344CB8AC3E}">
        <p14:creationId xmlns:p14="http://schemas.microsoft.com/office/powerpoint/2010/main" val="27097345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42A-2537-3156-2EF3-D3D7078B3D0D}"/>
              </a:ext>
            </a:extLst>
          </p:cNvPr>
          <p:cNvSpPr>
            <a:spLocks noGrp="1"/>
          </p:cNvSpPr>
          <p:nvPr>
            <p:ph type="title"/>
          </p:nvPr>
        </p:nvSpPr>
        <p:spPr/>
        <p:txBody>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DFF9DF-25BC-6A10-916D-7B93D66E95B5}"/>
                  </a:ext>
                </a:extLst>
              </p:cNvPr>
              <p:cNvSpPr>
                <a:spLocks noGrp="1"/>
              </p:cNvSpPr>
              <p:nvPr>
                <p:ph idx="1"/>
              </p:nvPr>
            </p:nvSpPr>
            <p:spPr/>
            <p:txBody>
              <a:bodyPr>
                <a:normAutofit/>
              </a:bodyPr>
              <a:lstStyle/>
              <a:p>
                <a:pPr marL="0" indent="0">
                  <a:buNone/>
                </a:pPr>
                <a:r>
                  <a:rPr lang="en-US" dirty="0"/>
                  <a:t>The EM-algorithm preserves any structure in your initial guess</a:t>
                </a:r>
              </a:p>
              <a:p>
                <a:pPr marL="0" indent="0">
                  <a:buNone/>
                </a:pPr>
                <a:endParaRPr lang="en-US" dirty="0"/>
              </a:p>
              <a:p>
                <a:r>
                  <a:rPr lang="en-US" dirty="0"/>
                  <a:t>Any zeroes in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oMath>
                </a14:m>
                <a:r>
                  <a:rPr lang="en-US" dirty="0"/>
                  <a:t> or </a:t>
                </a:r>
                <a14:m>
                  <m:oMath xmlns:m="http://schemas.openxmlformats.org/officeDocument/2006/math">
                    <m:r>
                      <a:rPr lang="en-US" b="1" i="1" smtClean="0">
                        <a:latin typeface="Cambria Math" panose="02040503050406030204" pitchFamily="18" charset="0"/>
                      </a:rPr>
                      <m:t>𝑨</m:t>
                    </m:r>
                  </m:oMath>
                </a14:m>
                <a:r>
                  <a:rPr lang="en-US" dirty="0"/>
                  <a:t>,</a:t>
                </a:r>
                <a:r>
                  <a:rPr lang="en-US" b="1" dirty="0"/>
                  <a:t> </a:t>
                </a:r>
                <a:r>
                  <a:rPr lang="en-US" dirty="0"/>
                  <a:t>which represent inaccessible transitions, will be preserved</a:t>
                </a:r>
              </a:p>
              <a:p>
                <a:pPr lvl="1"/>
                <a:endParaRPr lang="en-US" dirty="0"/>
              </a:p>
              <a:p>
                <a:r>
                  <a:rPr lang="en-US" dirty="0"/>
                  <a:t>Any algebraic relations among the entries of </a:t>
                </a:r>
                <a14:m>
                  <m:oMath xmlns:m="http://schemas.openxmlformats.org/officeDocument/2006/math">
                    <m:r>
                      <a:rPr lang="en-US" b="1" i="1" smtClean="0">
                        <a:latin typeface="Cambria Math" panose="02040503050406030204" pitchFamily="18" charset="0"/>
                      </a:rPr>
                      <m:t>𝑨</m:t>
                    </m:r>
                  </m:oMath>
                </a14:m>
                <a:r>
                  <a:rPr lang="en-US" b="1" dirty="0"/>
                  <a:t> </a:t>
                </a:r>
                <a:r>
                  <a:rPr lang="en-US" dirty="0"/>
                  <a:t>can be preserved</a:t>
                </a:r>
              </a:p>
            </p:txBody>
          </p:sp>
        </mc:Choice>
        <mc:Fallback xmlns="">
          <p:sp>
            <p:nvSpPr>
              <p:cNvPr id="3" name="Content Placeholder 2">
                <a:extLst>
                  <a:ext uri="{FF2B5EF4-FFF2-40B4-BE49-F238E27FC236}">
                    <a16:creationId xmlns:a16="http://schemas.microsoft.com/office/drawing/2014/main" id="{94DFF9DF-25BC-6A10-916D-7B93D66E95B5}"/>
                  </a:ext>
                </a:extLst>
              </p:cNvPr>
              <p:cNvSpPr>
                <a:spLocks noGrp="1" noRot="1" noChangeAspect="1" noMove="1" noResize="1" noEditPoints="1" noAdjustHandles="1" noChangeArrowheads="1" noChangeShapeType="1" noTextEdit="1"/>
              </p:cNvSpPr>
              <p:nvPr>
                <p:ph idx="1"/>
              </p:nvPr>
            </p:nvSpPr>
            <p:spPr>
              <a:blipFill>
                <a:blip r:embed="rId2"/>
                <a:stretch>
                  <a:fillRect l="-1217" t="-2381" r="-1275"/>
                </a:stretch>
              </a:blipFill>
            </p:spPr>
            <p:txBody>
              <a:bodyPr/>
              <a:lstStyle/>
              <a:p>
                <a:r>
                  <a:rPr lang="en-US">
                    <a:noFill/>
                  </a:rPr>
                  <a:t> </a:t>
                </a:r>
              </a:p>
            </p:txBody>
          </p:sp>
        </mc:Fallback>
      </mc:AlternateContent>
    </p:spTree>
    <p:extLst>
      <p:ext uri="{BB962C8B-B14F-4D97-AF65-F5344CB8AC3E}">
        <p14:creationId xmlns:p14="http://schemas.microsoft.com/office/powerpoint/2010/main" val="358529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113483</TotalTime>
  <Words>4608</Words>
  <Application>Microsoft Office PowerPoint</Application>
  <PresentationFormat>Widescreen</PresentationFormat>
  <Paragraphs>965</Paragraphs>
  <Slides>99</Slides>
  <Notes>29</Notes>
  <HiddenSlides>23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Aptos</vt:lpstr>
      <vt:lpstr>Aptos Display</vt:lpstr>
      <vt:lpstr>Arial</vt:lpstr>
      <vt:lpstr>Cambria Math</vt:lpstr>
      <vt:lpstr>Wingdings</vt:lpstr>
      <vt:lpstr>Office Theme</vt:lpstr>
      <vt:lpstr>A framework for integrating complex mosquito feeding behaviors into disease transmission models</vt:lpstr>
      <vt:lpstr>PowerPoint Presentation</vt:lpstr>
      <vt:lpstr>PowerPoint Presentation</vt:lpstr>
      <vt:lpstr>PowerPoint Presentation</vt:lpstr>
      <vt:lpstr>Multiple blood feeding is common</vt:lpstr>
      <vt:lpstr>Drivers of multiple blood-feeding</vt:lpstr>
      <vt:lpstr>PowerPoint Presentation</vt:lpstr>
      <vt:lpstr>PowerPoint Presentation</vt:lpstr>
      <vt:lpstr>PowerPoint Presentation</vt:lpstr>
      <vt:lpstr>PowerPoint Presentation</vt:lpstr>
      <vt:lpstr>PowerPoint Presentation</vt:lpstr>
      <vt:lpstr>PowerPoint Presentation</vt:lpstr>
      <vt:lpstr>How do we integrate mosquito feeding behaviors into disease transmission models?</vt:lpstr>
      <vt:lpstr>How do we go from this coarse description of mosquito feeding behaviors to a mechanistic model?</vt:lpstr>
      <vt:lpstr>The blood-feeding process</vt:lpstr>
      <vt:lpstr>The real blood-feeding process</vt:lpstr>
      <vt:lpstr>PowerPoint Presentation</vt:lpstr>
      <vt:lpstr>PowerPoint Presentation</vt:lpstr>
      <vt:lpstr>The real blood-feeding process</vt:lpstr>
      <vt:lpstr>PowerPoint Presentation</vt:lpstr>
      <vt:lpstr>The real blood-feeding process</vt:lpstr>
      <vt:lpstr>PowerPoint Presentation</vt:lpstr>
      <vt:lpstr>PowerPoint Presentation</vt:lpstr>
      <vt:lpstr>PowerPoint Presentation</vt:lpstr>
      <vt:lpstr>Adding in parasite transmission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Long-term Research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mechanistic and  standard exponential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Phase-type distributions (PH-distributions)</vt:lpstr>
      <vt:lpstr>Phase-type distributions (PH-distributions)</vt:lpstr>
      <vt:lpstr>Basic examples:</vt:lpstr>
      <vt:lpstr>Moments of a PH-distribution</vt:lpstr>
      <vt:lpstr>Deriving a PH-distribution from a CTMC</vt:lpstr>
      <vt:lpstr>Important facts</vt:lpstr>
      <vt:lpstr>Mean-field approximation</vt:lpstr>
      <vt:lpstr>Mean-field approximation</vt:lpstr>
      <vt:lpstr>Mean-field approximation</vt:lpstr>
      <vt:lpstr>Parameter estimation</vt:lpstr>
      <vt:lpstr>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Dahlin</dc:creator>
  <cp:lastModifiedBy>Kyle Dahlin</cp:lastModifiedBy>
  <cp:revision>152</cp:revision>
  <dcterms:created xsi:type="dcterms:W3CDTF">2024-06-14T19:36:46Z</dcterms:created>
  <dcterms:modified xsi:type="dcterms:W3CDTF">2024-12-27T03:48:26Z</dcterms:modified>
</cp:coreProperties>
</file>